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 id="2147483706" r:id="rId4"/>
  </p:sldMasterIdLst>
  <p:notesMasterIdLst>
    <p:notesMasterId r:id="rId5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x="9144000" cy="5143500" type="screen16x9"/>
  <p:notesSz cx="6858000" cy="9144000"/>
  <p:embeddedFontLst>
    <p:embeddedFont>
      <p:font typeface="Montserrat" panose="020B0604020202020204" charset="0"/>
      <p:regular r:id="rId55"/>
      <p:bold r:id="rId56"/>
      <p:italic r:id="rId57"/>
      <p:boldItalic r:id="rId58"/>
    </p:embeddedFont>
    <p:embeddedFont>
      <p:font typeface="Lato" panose="020B0604020202020204" charset="0"/>
      <p:regular r:id="rId59"/>
      <p:bold r:id="rId60"/>
      <p:italic r:id="rId61"/>
      <p:boldItalic r:id="rId62"/>
    </p:embeddedFont>
    <p:embeddedFont>
      <p:font typeface="Century Gothic" panose="020B050202020202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66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03595589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bab026062a_7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2bab026062a_7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7426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bab026062a_7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2bab026062a_7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712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bab026062a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bab026062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2767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bab026062a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g2bab026062a_3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54707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2bab2bb7e1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2bab2bb7e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526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b95e3dd454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7" name="Google Shape;657;g2b95e3dd454_2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68375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bab6a58b64_2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4" name="Google Shape;664;g2bab6a58b64_2_1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2702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bab6a58b64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2" name="Google Shape;672;g2bab6a58b64_2_1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5152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bab6a58b64_2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8" name="Google Shape;678;g2bab6a58b64_2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0512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2bab6a58b64_2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4" name="Google Shape;684;g2bab6a58b64_2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6675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2bab6a58b64_2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0" name="Google Shape;690;g2bab6a58b64_2_15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0954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bab026062a_7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bab026062a_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896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2bab6a58b64_2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6" name="Google Shape;696;g2bab6a58b64_2_16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4193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bab6a58b64_2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3" name="Google Shape;703;g2bab6a58b64_2_16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4532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bab6a58b64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9" name="Google Shape;709;g2bab6a58b64_2_17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8090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bab6a58b64_2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5" name="Google Shape;715;g2bab6a58b64_2_17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570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bab6a58b64_2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3" name="Google Shape;723;g2bab6a58b64_2_18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15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bab6a58b64_2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2" name="Google Shape;732;g2bab6a58b64_2_19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5058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2bab6a58b64_2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5" name="Google Shape;745;g2bab6a58b64_2_20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95447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bab6a58b64_2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1" name="Google Shape;751;g2bab6a58b64_2_2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5513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2bab6a58b64_4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7" name="Google Shape;757;g2bab6a58b64_4_15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5610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bab6a58b64_4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4" name="Google Shape;764;g2bab6a58b64_4_16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1484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bab026062a_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g2bab026062a_7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2436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bab6a58b64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1" name="Google Shape;771;g2bab6a58b64_4_16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9754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2bab6a58b64_4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0" name="Google Shape;780;g2bab6a58b64_4_17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37964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2bab6a58b64_4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6" name="Google Shape;786;g2bab6a58b64_4_18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4950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bab6a58b64_4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4" name="Google Shape;794;g2bab6a58b64_4_18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0394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2bab6a58b64_4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2" name="Google Shape;802;g2bab6a58b64_4_19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9317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2bab6a58b64_4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1" name="Google Shape;811;g2bab6a58b64_4_20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3839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2bab6a58b64_4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0" name="Google Shape;820;g2bab6a58b64_4_2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1092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bab6a58b64_4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7" name="Google Shape;827;g2bab6a58b64_4_2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93660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2bab6a58b64_4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5" name="Google Shape;835;g2bab6a58b64_4_2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93578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2bab6a58b64_4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3" name="Google Shape;843;g2bab6a58b64_4_2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7374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bab026062a_7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bab026062a_7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7394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2bab6a58b64_4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1" name="Google Shape;851;g2bab6a58b64_4_2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975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bab6a58b64_4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1" name="Google Shape;861;g2bab6a58b64_4_2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39697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2bab6a58b64_4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9" name="Google Shape;869;g2bab6a58b64_4_2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4350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2bab6a58b64_4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6" name="Google Shape;876;g2bab6a58b64_4_26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28819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bab6a58b64_4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5" name="Google Shape;885;g2bab6a58b64_4_26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49540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2bab6a58b64_4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2" name="Google Shape;892;g2bab6a58b64_4_27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1811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2bab6a58b64_4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9" name="Google Shape;899;g2bab6a58b64_4_28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30102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2bab6a58b64_4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7" name="Google Shape;907;g2bab6a58b64_4_28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76848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bab6a58b64_4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4" name="Google Shape;914;g2bab6a58b64_4_29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51340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bab6a58b6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bab6a58b6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583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bab026062a_7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8" name="Google Shape;578;g2bab026062a_7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85651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bab026062a_7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g2bab026062a_7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32243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bab026062a_7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bab026062a_7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422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bab026062a_7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bab026062a_7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365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bab026062a_7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g2bab026062a_7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21074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4"/>
        <p:cNvGrpSpPr/>
        <p:nvPr/>
      </p:nvGrpSpPr>
      <p:grpSpPr>
        <a:xfrm>
          <a:off x="0" y="0"/>
          <a:ext cx="0" cy="0"/>
          <a:chOff x="0" y="0"/>
          <a:chExt cx="0" cy="0"/>
        </a:xfrm>
      </p:grpSpPr>
      <p:sp>
        <p:nvSpPr>
          <p:cNvPr id="135" name="Google Shape;135;p14"/>
          <p:cNvSpPr/>
          <p:nvPr/>
        </p:nvSpPr>
        <p:spPr>
          <a:xfrm rot="5400000">
            <a:off x="7500300" y="505"/>
            <a:ext cx="1643700" cy="1643700"/>
          </a:xfrm>
          <a:prstGeom prst="diagStripe">
            <a:avLst>
              <a:gd name="adj" fmla="val 0"/>
            </a:avLst>
          </a:prstGeom>
          <a:solidFill>
            <a:schemeClr val="lt1">
              <a:alpha val="235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6" name="Google Shape;136;p14"/>
          <p:cNvGrpSpPr/>
          <p:nvPr/>
        </p:nvGrpSpPr>
        <p:grpSpPr>
          <a:xfrm>
            <a:off x="0" y="490"/>
            <a:ext cx="5153705" cy="5134399"/>
            <a:chOff x="0" y="75"/>
            <a:chExt cx="5153705" cy="5152950"/>
          </a:xfrm>
        </p:grpSpPr>
        <p:sp>
          <p:nvSpPr>
            <p:cNvPr id="137" name="Google Shape;137;p14"/>
            <p:cNvSpPr/>
            <p:nvPr/>
          </p:nvSpPr>
          <p:spPr>
            <a:xfrm rot="-5400000">
              <a:off x="455" y="-225"/>
              <a:ext cx="5152800" cy="5153700"/>
            </a:xfrm>
            <a:prstGeom prst="diagStripe">
              <a:avLst>
                <a:gd name="adj" fmla="val 50000"/>
              </a:avLst>
            </a:prstGeom>
            <a:solidFill>
              <a:schemeClr val="lt1">
                <a:alpha val="235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4"/>
            <p:cNvSpPr/>
            <p:nvPr/>
          </p:nvSpPr>
          <p:spPr>
            <a:xfrm rot="-5400000">
              <a:off x="150" y="1145825"/>
              <a:ext cx="3996600" cy="3996900"/>
            </a:xfrm>
            <a:prstGeom prst="diagStripe">
              <a:avLst>
                <a:gd name="adj" fmla="val 58774"/>
              </a:avLst>
            </a:prstGeom>
            <a:solidFill>
              <a:schemeClr val="lt1">
                <a:alpha val="235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4"/>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p14"/>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42" name="Google Shape;142;p14"/>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43" name="Google Shape;143;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4"/>
        <p:cNvGrpSpPr/>
        <p:nvPr/>
      </p:nvGrpSpPr>
      <p:grpSpPr>
        <a:xfrm>
          <a:off x="0" y="0"/>
          <a:ext cx="0" cy="0"/>
          <a:chOff x="0" y="0"/>
          <a:chExt cx="0" cy="0"/>
        </a:xfrm>
      </p:grpSpPr>
      <p:grpSp>
        <p:nvGrpSpPr>
          <p:cNvPr id="145" name="Google Shape;145;p15"/>
          <p:cNvGrpSpPr/>
          <p:nvPr/>
        </p:nvGrpSpPr>
        <p:grpSpPr>
          <a:xfrm>
            <a:off x="0" y="381001"/>
            <a:ext cx="1037850" cy="1016288"/>
            <a:chOff x="0" y="381001"/>
            <a:chExt cx="1037850" cy="1016288"/>
          </a:xfrm>
        </p:grpSpPr>
        <p:sp>
          <p:nvSpPr>
            <p:cNvPr id="146" name="Google Shape;146;p1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 name="Google Shape;148;p15"/>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49" name="Google Shape;149;p15"/>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50" name="Google Shape;15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1"/>
        <p:cNvGrpSpPr/>
        <p:nvPr/>
      </p:nvGrpSpPr>
      <p:grpSpPr>
        <a:xfrm>
          <a:off x="0" y="0"/>
          <a:ext cx="0" cy="0"/>
          <a:chOff x="0" y="0"/>
          <a:chExt cx="0" cy="0"/>
        </a:xfrm>
      </p:grpSpPr>
      <p:grpSp>
        <p:nvGrpSpPr>
          <p:cNvPr id="152" name="Google Shape;152;p16"/>
          <p:cNvGrpSpPr/>
          <p:nvPr/>
        </p:nvGrpSpPr>
        <p:grpSpPr>
          <a:xfrm>
            <a:off x="4406400" y="0"/>
            <a:ext cx="4737600" cy="5143065"/>
            <a:chOff x="4406400" y="0"/>
            <a:chExt cx="4737600" cy="5143065"/>
          </a:xfrm>
        </p:grpSpPr>
        <p:sp>
          <p:nvSpPr>
            <p:cNvPr id="153" name="Google Shape;153;p16"/>
            <p:cNvSpPr/>
            <p:nvPr/>
          </p:nvSpPr>
          <p:spPr>
            <a:xfrm rot="5400000">
              <a:off x="4408200" y="-1800"/>
              <a:ext cx="47340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6"/>
            <p:cNvSpPr/>
            <p:nvPr/>
          </p:nvSpPr>
          <p:spPr>
            <a:xfrm rot="5400000">
              <a:off x="4841125" y="5700"/>
              <a:ext cx="42981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6"/>
            <p:cNvSpPr/>
            <p:nvPr/>
          </p:nvSpPr>
          <p:spPr>
            <a:xfrm rot="-5400000">
              <a:off x="5618399" y="123646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6"/>
            <p:cNvSpPr/>
            <p:nvPr/>
          </p:nvSpPr>
          <p:spPr>
            <a:xfrm flipH="1">
              <a:off x="5849857" y="14439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6"/>
            <p:cNvSpPr/>
            <p:nvPr/>
          </p:nvSpPr>
          <p:spPr>
            <a:xfrm rot="-5400000">
              <a:off x="5987081" y="24694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6"/>
            <p:cNvSpPr/>
            <p:nvPr/>
          </p:nvSpPr>
          <p:spPr>
            <a:xfrm flipH="1">
              <a:off x="6222115" y="267695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6"/>
            <p:cNvSpPr/>
            <p:nvPr/>
          </p:nvSpPr>
          <p:spPr>
            <a:xfrm rot="-5400000">
              <a:off x="6675341" y="186201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6"/>
            <p:cNvSpPr/>
            <p:nvPr/>
          </p:nvSpPr>
          <p:spPr>
            <a:xfrm rot="-5400000">
              <a:off x="6861141" y="247781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6"/>
            <p:cNvSpPr/>
            <p:nvPr/>
          </p:nvSpPr>
          <p:spPr>
            <a:xfrm flipH="1">
              <a:off x="7965266" y="269296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6"/>
            <p:cNvSpPr/>
            <p:nvPr/>
          </p:nvSpPr>
          <p:spPr>
            <a:xfrm flipH="1">
              <a:off x="8145082" y="330875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6"/>
            <p:cNvSpPr/>
            <p:nvPr/>
          </p:nvSpPr>
          <p:spPr>
            <a:xfrm rot="-5400000">
              <a:off x="7047599" y="309501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6"/>
            <p:cNvSpPr/>
            <p:nvPr/>
          </p:nvSpPr>
          <p:spPr>
            <a:xfrm flipH="1">
              <a:off x="7276649" y="330250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6"/>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6"/>
            <p:cNvSpPr/>
            <p:nvPr/>
          </p:nvSpPr>
          <p:spPr>
            <a:xfrm flipH="1">
              <a:off x="7462448" y="391829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6"/>
            <p:cNvSpPr/>
            <p:nvPr/>
          </p:nvSpPr>
          <p:spPr>
            <a:xfrm rot="-5400000">
              <a:off x="8102491" y="371847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6"/>
            <p:cNvSpPr/>
            <p:nvPr/>
          </p:nvSpPr>
          <p:spPr>
            <a:xfrm flipH="1">
              <a:off x="8334533" y="392596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6"/>
            <p:cNvSpPr/>
            <p:nvPr/>
          </p:nvSpPr>
          <p:spPr>
            <a:xfrm rot="-5400000">
              <a:off x="8288290" y="43342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1" name="Google Shape;171;p16"/>
          <p:cNvSpPr txBox="1">
            <a:spLocks noGrp="1"/>
          </p:cNvSpPr>
          <p:nvPr>
            <p:ph type="title"/>
          </p:nvPr>
        </p:nvSpPr>
        <p:spPr>
          <a:xfrm>
            <a:off x="823850" y="2053000"/>
            <a:ext cx="4587000" cy="1148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2" name="Google Shape;17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3"/>
        <p:cNvGrpSpPr/>
        <p:nvPr/>
      </p:nvGrpSpPr>
      <p:grpSpPr>
        <a:xfrm>
          <a:off x="0" y="0"/>
          <a:ext cx="0" cy="0"/>
          <a:chOff x="0" y="0"/>
          <a:chExt cx="0" cy="0"/>
        </a:xfrm>
      </p:grpSpPr>
      <p:grpSp>
        <p:nvGrpSpPr>
          <p:cNvPr id="174" name="Google Shape;174;p17"/>
          <p:cNvGrpSpPr/>
          <p:nvPr/>
        </p:nvGrpSpPr>
        <p:grpSpPr>
          <a:xfrm>
            <a:off x="0" y="381001"/>
            <a:ext cx="1037850" cy="1016288"/>
            <a:chOff x="0" y="381001"/>
            <a:chExt cx="1037850" cy="1016288"/>
          </a:xfrm>
        </p:grpSpPr>
        <p:sp>
          <p:nvSpPr>
            <p:cNvPr id="175" name="Google Shape;175;p1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 name="Google Shape;177;p17"/>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78" name="Google Shape;178;p17"/>
          <p:cNvSpPr txBox="1">
            <a:spLocks noGrp="1"/>
          </p:cNvSpPr>
          <p:nvPr>
            <p:ph type="body" idx="1"/>
          </p:nvPr>
        </p:nvSpPr>
        <p:spPr>
          <a:xfrm>
            <a:off x="1297500" y="1567550"/>
            <a:ext cx="34032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79" name="Google Shape;179;p17"/>
          <p:cNvSpPr txBox="1">
            <a:spLocks noGrp="1"/>
          </p:cNvSpPr>
          <p:nvPr>
            <p:ph type="body" idx="2"/>
          </p:nvPr>
        </p:nvSpPr>
        <p:spPr>
          <a:xfrm>
            <a:off x="4933221" y="1567550"/>
            <a:ext cx="34032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80" name="Google Shape;18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1"/>
        <p:cNvGrpSpPr/>
        <p:nvPr/>
      </p:nvGrpSpPr>
      <p:grpSpPr>
        <a:xfrm>
          <a:off x="0" y="0"/>
          <a:ext cx="0" cy="0"/>
          <a:chOff x="0" y="0"/>
          <a:chExt cx="0" cy="0"/>
        </a:xfrm>
      </p:grpSpPr>
      <p:grpSp>
        <p:nvGrpSpPr>
          <p:cNvPr id="182" name="Google Shape;182;p18"/>
          <p:cNvGrpSpPr/>
          <p:nvPr/>
        </p:nvGrpSpPr>
        <p:grpSpPr>
          <a:xfrm>
            <a:off x="0" y="381001"/>
            <a:ext cx="1037850" cy="1016288"/>
            <a:chOff x="0" y="381001"/>
            <a:chExt cx="1037850" cy="1016288"/>
          </a:xfrm>
        </p:grpSpPr>
        <p:sp>
          <p:nvSpPr>
            <p:cNvPr id="183" name="Google Shape;183;p1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5" name="Google Shape;185;p18"/>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86" name="Google Shape;186;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7"/>
        <p:cNvGrpSpPr/>
        <p:nvPr/>
      </p:nvGrpSpPr>
      <p:grpSpPr>
        <a:xfrm>
          <a:off x="0" y="0"/>
          <a:ext cx="0" cy="0"/>
          <a:chOff x="0" y="0"/>
          <a:chExt cx="0" cy="0"/>
        </a:xfrm>
      </p:grpSpPr>
      <p:grpSp>
        <p:nvGrpSpPr>
          <p:cNvPr id="188" name="Google Shape;188;p19"/>
          <p:cNvGrpSpPr/>
          <p:nvPr/>
        </p:nvGrpSpPr>
        <p:grpSpPr>
          <a:xfrm>
            <a:off x="0" y="381001"/>
            <a:ext cx="1037850" cy="1016288"/>
            <a:chOff x="0" y="381001"/>
            <a:chExt cx="1037850" cy="1016288"/>
          </a:xfrm>
        </p:grpSpPr>
        <p:sp>
          <p:nvSpPr>
            <p:cNvPr id="189" name="Google Shape;189;p1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1" name="Google Shape;191;p19"/>
          <p:cNvSpPr txBox="1">
            <a:spLocks noGrp="1"/>
          </p:cNvSpPr>
          <p:nvPr>
            <p:ph type="title"/>
          </p:nvPr>
        </p:nvSpPr>
        <p:spPr>
          <a:xfrm>
            <a:off x="1297500" y="393750"/>
            <a:ext cx="3798900" cy="1493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92" name="Google Shape;192;p19"/>
          <p:cNvSpPr txBox="1">
            <a:spLocks noGrp="1"/>
          </p:cNvSpPr>
          <p:nvPr>
            <p:ph type="body" idx="1"/>
          </p:nvPr>
        </p:nvSpPr>
        <p:spPr>
          <a:xfrm>
            <a:off x="1297500" y="1972550"/>
            <a:ext cx="3798900" cy="24159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93" name="Google Shape;193;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4"/>
        <p:cNvGrpSpPr/>
        <p:nvPr/>
      </p:nvGrpSpPr>
      <p:grpSpPr>
        <a:xfrm>
          <a:off x="0" y="0"/>
          <a:ext cx="0" cy="0"/>
          <a:chOff x="0" y="0"/>
          <a:chExt cx="0" cy="0"/>
        </a:xfrm>
      </p:grpSpPr>
      <p:grpSp>
        <p:nvGrpSpPr>
          <p:cNvPr id="195" name="Google Shape;195;p20"/>
          <p:cNvGrpSpPr/>
          <p:nvPr/>
        </p:nvGrpSpPr>
        <p:grpSpPr>
          <a:xfrm>
            <a:off x="4406400" y="0"/>
            <a:ext cx="4737600" cy="5143500"/>
            <a:chOff x="4406400" y="0"/>
            <a:chExt cx="4737600" cy="5143500"/>
          </a:xfrm>
        </p:grpSpPr>
        <p:sp>
          <p:nvSpPr>
            <p:cNvPr id="196" name="Google Shape;196;p20"/>
            <p:cNvSpPr/>
            <p:nvPr/>
          </p:nvSpPr>
          <p:spPr>
            <a:xfrm rot="5400000">
              <a:off x="4407900" y="-1500"/>
              <a:ext cx="47346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0"/>
            <p:cNvSpPr/>
            <p:nvPr/>
          </p:nvSpPr>
          <p:spPr>
            <a:xfrm rot="5400000">
              <a:off x="4840825" y="6000"/>
              <a:ext cx="42987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0"/>
            <p:cNvSpPr/>
            <p:nvPr/>
          </p:nvSpPr>
          <p:spPr>
            <a:xfrm rot="-5400000">
              <a:off x="5618399" y="123664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0"/>
            <p:cNvSpPr/>
            <p:nvPr/>
          </p:nvSpPr>
          <p:spPr>
            <a:xfrm flipH="1">
              <a:off x="5849857" y="144407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0"/>
            <p:cNvSpPr/>
            <p:nvPr/>
          </p:nvSpPr>
          <p:spPr>
            <a:xfrm rot="-5400000">
              <a:off x="5987081" y="246974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0"/>
            <p:cNvSpPr/>
            <p:nvPr/>
          </p:nvSpPr>
          <p:spPr>
            <a:xfrm flipH="1">
              <a:off x="6222115" y="2677179"/>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0"/>
            <p:cNvSpPr/>
            <p:nvPr/>
          </p:nvSpPr>
          <p:spPr>
            <a:xfrm rot="-5400000">
              <a:off x="6675341" y="186224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0"/>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0"/>
            <p:cNvSpPr/>
            <p:nvPr/>
          </p:nvSpPr>
          <p:spPr>
            <a:xfrm rot="-5400000">
              <a:off x="6861141" y="247808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0"/>
            <p:cNvSpPr/>
            <p:nvPr/>
          </p:nvSpPr>
          <p:spPr>
            <a:xfrm flipH="1">
              <a:off x="7965266" y="269319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0"/>
            <p:cNvSpPr/>
            <p:nvPr/>
          </p:nvSpPr>
          <p:spPr>
            <a:xfrm flipH="1">
              <a:off x="8145082" y="330903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0"/>
            <p:cNvSpPr/>
            <p:nvPr/>
          </p:nvSpPr>
          <p:spPr>
            <a:xfrm rot="-5400000">
              <a:off x="7047599" y="309534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0"/>
            <p:cNvSpPr/>
            <p:nvPr/>
          </p:nvSpPr>
          <p:spPr>
            <a:xfrm flipH="1">
              <a:off x="7276649" y="330278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0"/>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0"/>
            <p:cNvSpPr/>
            <p:nvPr/>
          </p:nvSpPr>
          <p:spPr>
            <a:xfrm flipH="1">
              <a:off x="7462448" y="391862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0"/>
            <p:cNvSpPr/>
            <p:nvPr/>
          </p:nvSpPr>
          <p:spPr>
            <a:xfrm rot="-5400000">
              <a:off x="8102491" y="37188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0"/>
            <p:cNvSpPr/>
            <p:nvPr/>
          </p:nvSpPr>
          <p:spPr>
            <a:xfrm flipH="1">
              <a:off x="8334533" y="392629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0"/>
            <p:cNvSpPr/>
            <p:nvPr/>
          </p:nvSpPr>
          <p:spPr>
            <a:xfrm rot="-5400000">
              <a:off x="8288290" y="433470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4" name="Google Shape;214;p20"/>
          <p:cNvSpPr txBox="1">
            <a:spLocks noGrp="1"/>
          </p:cNvSpPr>
          <p:nvPr>
            <p:ph type="title"/>
          </p:nvPr>
        </p:nvSpPr>
        <p:spPr>
          <a:xfrm>
            <a:off x="823850" y="866775"/>
            <a:ext cx="4587000" cy="35211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5" name="Google Shape;215;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6"/>
        <p:cNvGrpSpPr/>
        <p:nvPr/>
      </p:nvGrpSpPr>
      <p:grpSpPr>
        <a:xfrm>
          <a:off x="0" y="0"/>
          <a:ext cx="0" cy="0"/>
          <a:chOff x="0" y="0"/>
          <a:chExt cx="0" cy="0"/>
        </a:xfrm>
      </p:grpSpPr>
      <p:grpSp>
        <p:nvGrpSpPr>
          <p:cNvPr id="217" name="Google Shape;217;p21"/>
          <p:cNvGrpSpPr/>
          <p:nvPr/>
        </p:nvGrpSpPr>
        <p:grpSpPr>
          <a:xfrm>
            <a:off x="0" y="381001"/>
            <a:ext cx="1037850" cy="1016288"/>
            <a:chOff x="0" y="381001"/>
            <a:chExt cx="1037850" cy="1016288"/>
          </a:xfrm>
        </p:grpSpPr>
        <p:sp>
          <p:nvSpPr>
            <p:cNvPr id="218" name="Google Shape;218;p2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0" name="Google Shape;220;p21"/>
          <p:cNvSpPr txBox="1">
            <a:spLocks noGrp="1"/>
          </p:cNvSpPr>
          <p:nvPr>
            <p:ph type="title"/>
          </p:nvPr>
        </p:nvSpPr>
        <p:spPr>
          <a:xfrm>
            <a:off x="1297500" y="1658325"/>
            <a:ext cx="3036300" cy="1751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21" name="Google Shape;221;p21"/>
          <p:cNvSpPr txBox="1">
            <a:spLocks noGrp="1"/>
          </p:cNvSpPr>
          <p:nvPr>
            <p:ph type="subTitle" idx="1"/>
          </p:nvPr>
        </p:nvSpPr>
        <p:spPr>
          <a:xfrm>
            <a:off x="1297500" y="3538000"/>
            <a:ext cx="3036300" cy="506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222" name="Google Shape;222;p21"/>
          <p:cNvSpPr txBox="1">
            <a:spLocks noGrp="1"/>
          </p:cNvSpPr>
          <p:nvPr>
            <p:ph type="body" idx="2"/>
          </p:nvPr>
        </p:nvSpPr>
        <p:spPr>
          <a:xfrm>
            <a:off x="4648200" y="1696600"/>
            <a:ext cx="3676800" cy="2347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23" name="Google Shape;223;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4"/>
        <p:cNvGrpSpPr/>
        <p:nvPr/>
      </p:nvGrpSpPr>
      <p:grpSpPr>
        <a:xfrm>
          <a:off x="0" y="0"/>
          <a:ext cx="0" cy="0"/>
          <a:chOff x="0" y="0"/>
          <a:chExt cx="0" cy="0"/>
        </a:xfrm>
      </p:grpSpPr>
      <p:grpSp>
        <p:nvGrpSpPr>
          <p:cNvPr id="225" name="Google Shape;225;p22"/>
          <p:cNvGrpSpPr/>
          <p:nvPr/>
        </p:nvGrpSpPr>
        <p:grpSpPr>
          <a:xfrm>
            <a:off x="0" y="4128572"/>
            <a:ext cx="698925" cy="684657"/>
            <a:chOff x="0" y="3785672"/>
            <a:chExt cx="698925" cy="684657"/>
          </a:xfrm>
        </p:grpSpPr>
        <p:sp>
          <p:nvSpPr>
            <p:cNvPr id="226" name="Google Shape;226;p22"/>
            <p:cNvSpPr/>
            <p:nvPr/>
          </p:nvSpPr>
          <p:spPr>
            <a:xfrm rot="-5400000">
              <a:off x="0" y="3785672"/>
              <a:ext cx="544800" cy="544800"/>
            </a:xfrm>
            <a:prstGeom prst="diagStripe">
              <a:avLst>
                <a:gd name="adj" fmla="val 5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2"/>
            <p:cNvSpPr/>
            <p:nvPr/>
          </p:nvSpPr>
          <p:spPr>
            <a:xfrm flipH="1">
              <a:off x="154125" y="3925529"/>
              <a:ext cx="544800" cy="544800"/>
            </a:xfrm>
            <a:prstGeom prst="diagStripe">
              <a:avLst>
                <a:gd name="adj" fmla="val 5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8" name="Google Shape;228;p22"/>
          <p:cNvSpPr txBox="1">
            <a:spLocks noGrp="1"/>
          </p:cNvSpPr>
          <p:nvPr>
            <p:ph type="body" idx="1"/>
          </p:nvPr>
        </p:nvSpPr>
        <p:spPr>
          <a:xfrm>
            <a:off x="812725" y="4305375"/>
            <a:ext cx="6936000" cy="523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229" name="Google Shape;229;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30"/>
        <p:cNvGrpSpPr/>
        <p:nvPr/>
      </p:nvGrpSpPr>
      <p:grpSpPr>
        <a:xfrm>
          <a:off x="0" y="0"/>
          <a:ext cx="0" cy="0"/>
          <a:chOff x="0" y="0"/>
          <a:chExt cx="0" cy="0"/>
        </a:xfrm>
      </p:grpSpPr>
      <p:grpSp>
        <p:nvGrpSpPr>
          <p:cNvPr id="231" name="Google Shape;231;p23"/>
          <p:cNvGrpSpPr/>
          <p:nvPr/>
        </p:nvGrpSpPr>
        <p:grpSpPr>
          <a:xfrm>
            <a:off x="4406400" y="0"/>
            <a:ext cx="4737600" cy="5143065"/>
            <a:chOff x="4406400" y="0"/>
            <a:chExt cx="4737600" cy="5143065"/>
          </a:xfrm>
        </p:grpSpPr>
        <p:sp>
          <p:nvSpPr>
            <p:cNvPr id="232" name="Google Shape;232;p23"/>
            <p:cNvSpPr/>
            <p:nvPr/>
          </p:nvSpPr>
          <p:spPr>
            <a:xfrm rot="5400000">
              <a:off x="4408200" y="-1800"/>
              <a:ext cx="47340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3"/>
            <p:cNvSpPr/>
            <p:nvPr/>
          </p:nvSpPr>
          <p:spPr>
            <a:xfrm rot="5400000">
              <a:off x="4841125" y="5700"/>
              <a:ext cx="42981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3"/>
            <p:cNvSpPr/>
            <p:nvPr/>
          </p:nvSpPr>
          <p:spPr>
            <a:xfrm rot="-5400000">
              <a:off x="5618399" y="123646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3"/>
            <p:cNvSpPr/>
            <p:nvPr/>
          </p:nvSpPr>
          <p:spPr>
            <a:xfrm flipH="1">
              <a:off x="5849857" y="14439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3"/>
            <p:cNvSpPr/>
            <p:nvPr/>
          </p:nvSpPr>
          <p:spPr>
            <a:xfrm rot="-5400000">
              <a:off x="5987081" y="24694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3"/>
            <p:cNvSpPr/>
            <p:nvPr/>
          </p:nvSpPr>
          <p:spPr>
            <a:xfrm flipH="1">
              <a:off x="6222115" y="267695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3"/>
            <p:cNvSpPr/>
            <p:nvPr/>
          </p:nvSpPr>
          <p:spPr>
            <a:xfrm rot="-5400000">
              <a:off x="6675341" y="186201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3"/>
            <p:cNvSpPr/>
            <p:nvPr/>
          </p:nvSpPr>
          <p:spPr>
            <a:xfrm rot="-5400000">
              <a:off x="6861141" y="247781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3"/>
            <p:cNvSpPr/>
            <p:nvPr/>
          </p:nvSpPr>
          <p:spPr>
            <a:xfrm flipH="1">
              <a:off x="7965266" y="269296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3"/>
            <p:cNvSpPr/>
            <p:nvPr/>
          </p:nvSpPr>
          <p:spPr>
            <a:xfrm flipH="1">
              <a:off x="8145082" y="330875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3"/>
            <p:cNvSpPr/>
            <p:nvPr/>
          </p:nvSpPr>
          <p:spPr>
            <a:xfrm rot="-5400000">
              <a:off x="7047599" y="309501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3"/>
            <p:cNvSpPr/>
            <p:nvPr/>
          </p:nvSpPr>
          <p:spPr>
            <a:xfrm flipH="1">
              <a:off x="7276649" y="330250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3"/>
            <p:cNvSpPr/>
            <p:nvPr/>
          </p:nvSpPr>
          <p:spPr>
            <a:xfrm flipH="1">
              <a:off x="7462448" y="391829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3"/>
            <p:cNvSpPr/>
            <p:nvPr/>
          </p:nvSpPr>
          <p:spPr>
            <a:xfrm rot="-5400000">
              <a:off x="8102491" y="371847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3"/>
            <p:cNvSpPr/>
            <p:nvPr/>
          </p:nvSpPr>
          <p:spPr>
            <a:xfrm flipH="1">
              <a:off x="8334533" y="392596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3"/>
            <p:cNvSpPr/>
            <p:nvPr/>
          </p:nvSpPr>
          <p:spPr>
            <a:xfrm rot="-5400000">
              <a:off x="8288290" y="43342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0" name="Google Shape;250;p23"/>
          <p:cNvSpPr txBox="1">
            <a:spLocks noGrp="1"/>
          </p:cNvSpPr>
          <p:nvPr>
            <p:ph type="title" hasCustomPrompt="1"/>
          </p:nvPr>
        </p:nvSpPr>
        <p:spPr>
          <a:xfrm>
            <a:off x="823850" y="1284675"/>
            <a:ext cx="4776000" cy="1300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51" name="Google Shape;251;p23"/>
          <p:cNvSpPr txBox="1">
            <a:spLocks noGrp="1"/>
          </p:cNvSpPr>
          <p:nvPr>
            <p:ph type="body" idx="1"/>
          </p:nvPr>
        </p:nvSpPr>
        <p:spPr>
          <a:xfrm>
            <a:off x="823850" y="2643124"/>
            <a:ext cx="4776000" cy="12189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52" name="Google Shape;25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3"/>
        <p:cNvGrpSpPr/>
        <p:nvPr/>
      </p:nvGrpSpPr>
      <p:grpSpPr>
        <a:xfrm>
          <a:off x="0" y="0"/>
          <a:ext cx="0" cy="0"/>
          <a:chOff x="0" y="0"/>
          <a:chExt cx="0" cy="0"/>
        </a:xfrm>
      </p:grpSpPr>
      <p:sp>
        <p:nvSpPr>
          <p:cNvPr id="254" name="Google Shape;25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2"/>
        <p:cNvGrpSpPr/>
        <p:nvPr/>
      </p:nvGrpSpPr>
      <p:grpSpPr>
        <a:xfrm>
          <a:off x="0" y="0"/>
          <a:ext cx="0" cy="0"/>
          <a:chOff x="0" y="0"/>
          <a:chExt cx="0" cy="0"/>
        </a:xfrm>
      </p:grpSpPr>
      <p:pic>
        <p:nvPicPr>
          <p:cNvPr id="263" name="Google Shape;263;p26" descr="C0-HD-BTM.png"/>
          <p:cNvPicPr preferRelativeResize="0"/>
          <p:nvPr/>
        </p:nvPicPr>
        <p:blipFill rotWithShape="1">
          <a:blip r:embed="rId2">
            <a:alphaModFix/>
          </a:blip>
          <a:srcRect/>
          <a:stretch/>
        </p:blipFill>
        <p:spPr>
          <a:xfrm>
            <a:off x="0" y="3281363"/>
            <a:ext cx="9144000" cy="1862138"/>
          </a:xfrm>
          <a:prstGeom prst="rect">
            <a:avLst/>
          </a:prstGeom>
          <a:noFill/>
          <a:ln>
            <a:noFill/>
          </a:ln>
        </p:spPr>
      </p:pic>
      <p:sp>
        <p:nvSpPr>
          <p:cNvPr id="264" name="Google Shape;264;p26"/>
          <p:cNvSpPr txBox="1">
            <a:spLocks noGrp="1"/>
          </p:cNvSpPr>
          <p:nvPr>
            <p:ph type="ctrTitle"/>
          </p:nvPr>
        </p:nvSpPr>
        <p:spPr>
          <a:xfrm>
            <a:off x="1028700" y="1352554"/>
            <a:ext cx="7086600" cy="1368822"/>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4500"/>
              <a:buFont typeface="Century Gothic"/>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5" name="Google Shape;265;p26"/>
          <p:cNvSpPr txBox="1">
            <a:spLocks noGrp="1"/>
          </p:cNvSpPr>
          <p:nvPr>
            <p:ph type="subTitle" idx="1"/>
          </p:nvPr>
        </p:nvSpPr>
        <p:spPr>
          <a:xfrm>
            <a:off x="1028700" y="2724151"/>
            <a:ext cx="7086600" cy="514350"/>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lt1"/>
              </a:buClr>
              <a:buSzPts val="1500"/>
              <a:buNone/>
              <a:defRPr sz="1500"/>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lt1"/>
              </a:buClr>
              <a:buSzPts val="1200"/>
              <a:buNone/>
              <a:defRPr sz="1200"/>
            </a:lvl6pPr>
            <a:lvl7pPr lvl="6" algn="ctr">
              <a:lnSpc>
                <a:spcPct val="90000"/>
              </a:lnSpc>
              <a:spcBef>
                <a:spcPts val="400"/>
              </a:spcBef>
              <a:spcAft>
                <a:spcPts val="0"/>
              </a:spcAft>
              <a:buClr>
                <a:schemeClr val="lt1"/>
              </a:buClr>
              <a:buSzPts val="1200"/>
              <a:buNone/>
              <a:defRPr sz="1200"/>
            </a:lvl7pPr>
            <a:lvl8pPr lvl="7" algn="ctr">
              <a:lnSpc>
                <a:spcPct val="90000"/>
              </a:lnSpc>
              <a:spcBef>
                <a:spcPts val="400"/>
              </a:spcBef>
              <a:spcAft>
                <a:spcPts val="0"/>
              </a:spcAft>
              <a:buClr>
                <a:schemeClr val="lt1"/>
              </a:buClr>
              <a:buSzPts val="1200"/>
              <a:buNone/>
              <a:defRPr sz="1200"/>
            </a:lvl8pPr>
            <a:lvl9pPr lvl="8" algn="ctr">
              <a:lnSpc>
                <a:spcPct val="90000"/>
              </a:lnSpc>
              <a:spcBef>
                <a:spcPts val="400"/>
              </a:spcBef>
              <a:spcAft>
                <a:spcPts val="0"/>
              </a:spcAft>
              <a:buClr>
                <a:schemeClr val="lt1"/>
              </a:buClr>
              <a:buSzPts val="1200"/>
              <a:buNone/>
              <a:defRPr sz="1200"/>
            </a:lvl9pPr>
          </a:lstStyle>
          <a:p>
            <a:endParaRPr/>
          </a:p>
        </p:txBody>
      </p:sp>
      <p:sp>
        <p:nvSpPr>
          <p:cNvPr id="266" name="Google Shape;266;p26"/>
          <p:cNvSpPr txBox="1">
            <a:spLocks noGrp="1"/>
          </p:cNvSpPr>
          <p:nvPr>
            <p:ph type="dt" idx="10"/>
          </p:nvPr>
        </p:nvSpPr>
        <p:spPr>
          <a:xfrm>
            <a:off x="5932171" y="3235746"/>
            <a:ext cx="2183130" cy="280982"/>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7" name="Google Shape;267;p26"/>
          <p:cNvSpPr txBox="1">
            <a:spLocks noGrp="1"/>
          </p:cNvSpPr>
          <p:nvPr>
            <p:ph type="ftr" idx="11"/>
          </p:nvPr>
        </p:nvSpPr>
        <p:spPr>
          <a:xfrm>
            <a:off x="1028700" y="3242884"/>
            <a:ext cx="48006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8" name="Google Shape;268;p26"/>
          <p:cNvSpPr txBox="1">
            <a:spLocks noGrp="1"/>
          </p:cNvSpPr>
          <p:nvPr>
            <p:ph type="sldNum" idx="12"/>
          </p:nvPr>
        </p:nvSpPr>
        <p:spPr>
          <a:xfrm>
            <a:off x="6057900" y="10731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9"/>
        <p:cNvGrpSpPr/>
        <p:nvPr/>
      </p:nvGrpSpPr>
      <p:grpSpPr>
        <a:xfrm>
          <a:off x="0" y="0"/>
          <a:ext cx="0" cy="0"/>
          <a:chOff x="0" y="0"/>
          <a:chExt cx="0" cy="0"/>
        </a:xfrm>
      </p:grpSpPr>
      <p:sp>
        <p:nvSpPr>
          <p:cNvPr id="270" name="Google Shape;270;p27"/>
          <p:cNvSpPr txBox="1">
            <a:spLocks noGrp="1"/>
          </p:cNvSpPr>
          <p:nvPr>
            <p:ph type="title"/>
          </p:nvPr>
        </p:nvSpPr>
        <p:spPr>
          <a:xfrm>
            <a:off x="2171700" y="573280"/>
            <a:ext cx="6457950" cy="969771"/>
          </a:xfrm>
          <a:prstGeom prst="rect">
            <a:avLst/>
          </a:prstGeom>
          <a:noFill/>
          <a:ln>
            <a:noFill/>
          </a:ln>
        </p:spPr>
        <p:txBody>
          <a:bodyPr spcFirstLastPara="1" wrap="square" lIns="68575" tIns="34275" rIns="68575" bIns="34275" anchor="ctr" anchorCtr="0">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1" name="Google Shape;271;p27"/>
          <p:cNvSpPr txBox="1">
            <a:spLocks noGrp="1"/>
          </p:cNvSpPr>
          <p:nvPr>
            <p:ph type="body" idx="1"/>
          </p:nvPr>
        </p:nvSpPr>
        <p:spPr>
          <a:xfrm>
            <a:off x="514350" y="1645920"/>
            <a:ext cx="8115300" cy="301809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72" name="Google Shape;272;p27"/>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3" name="Google Shape;273;p27"/>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4" name="Google Shape;274;p27"/>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5"/>
        <p:cNvGrpSpPr/>
        <p:nvPr/>
      </p:nvGrpSpPr>
      <p:grpSpPr>
        <a:xfrm>
          <a:off x="0" y="0"/>
          <a:ext cx="0" cy="0"/>
          <a:chOff x="0" y="0"/>
          <a:chExt cx="0" cy="0"/>
        </a:xfrm>
      </p:grpSpPr>
      <p:pic>
        <p:nvPicPr>
          <p:cNvPr id="276" name="Google Shape;276;p28" descr="C0-HD-BTM.png"/>
          <p:cNvPicPr preferRelativeResize="0"/>
          <p:nvPr/>
        </p:nvPicPr>
        <p:blipFill rotWithShape="1">
          <a:blip r:embed="rId2">
            <a:alphaModFix/>
          </a:blip>
          <a:srcRect/>
          <a:stretch/>
        </p:blipFill>
        <p:spPr>
          <a:xfrm>
            <a:off x="0" y="3281363"/>
            <a:ext cx="9144000" cy="1862138"/>
          </a:xfrm>
          <a:prstGeom prst="rect">
            <a:avLst/>
          </a:prstGeom>
          <a:noFill/>
          <a:ln>
            <a:noFill/>
          </a:ln>
        </p:spPr>
      </p:pic>
      <p:sp>
        <p:nvSpPr>
          <p:cNvPr id="277" name="Google Shape;277;p28"/>
          <p:cNvSpPr txBox="1">
            <a:spLocks noGrp="1"/>
          </p:cNvSpPr>
          <p:nvPr>
            <p:ph type="title"/>
          </p:nvPr>
        </p:nvSpPr>
        <p:spPr>
          <a:xfrm>
            <a:off x="514350" y="565150"/>
            <a:ext cx="8115299" cy="2101451"/>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lt1"/>
              </a:buClr>
              <a:buSzPts val="3000"/>
              <a:buFont typeface="Century Gothic"/>
              <a:buNone/>
              <a:defRPr sz="3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8" name="Google Shape;278;p28"/>
          <p:cNvSpPr txBox="1">
            <a:spLocks noGrp="1"/>
          </p:cNvSpPr>
          <p:nvPr>
            <p:ph type="body" idx="1"/>
          </p:nvPr>
        </p:nvSpPr>
        <p:spPr>
          <a:xfrm>
            <a:off x="768350" y="2731294"/>
            <a:ext cx="7867650" cy="716756"/>
          </a:xfrm>
          <a:prstGeom prst="rect">
            <a:avLst/>
          </a:prstGeom>
          <a:noFill/>
          <a:ln>
            <a:noFill/>
          </a:ln>
        </p:spPr>
        <p:txBody>
          <a:bodyPr spcFirstLastPara="1" wrap="square" lIns="68575" tIns="34275" rIns="68575" bIns="34275" anchor="t" anchorCtr="0">
            <a:normAutofit/>
          </a:bodyPr>
          <a:lstStyle>
            <a:lvl1pPr marL="457200" lvl="0" indent="-228600" algn="r">
              <a:lnSpc>
                <a:spcPct val="90000"/>
              </a:lnSpc>
              <a:spcBef>
                <a:spcPts val="800"/>
              </a:spcBef>
              <a:spcAft>
                <a:spcPts val="0"/>
              </a:spcAft>
              <a:buClr>
                <a:schemeClr val="lt1"/>
              </a:buClr>
              <a:buSzPts val="1700"/>
              <a:buNone/>
              <a:defRPr sz="1700">
                <a:solidFill>
                  <a:schemeClr val="lt1"/>
                </a:solidFill>
              </a:defRPr>
            </a:lvl1pPr>
            <a:lvl2pPr marL="914400" lvl="1" indent="-228600" algn="l">
              <a:lnSpc>
                <a:spcPct val="90000"/>
              </a:lnSpc>
              <a:spcBef>
                <a:spcPts val="400"/>
              </a:spcBef>
              <a:spcAft>
                <a:spcPts val="0"/>
              </a:spcAft>
              <a:buClr>
                <a:schemeClr val="lt1"/>
              </a:buClr>
              <a:buSzPts val="1500"/>
              <a:buNone/>
              <a:defRPr sz="1500">
                <a:solidFill>
                  <a:schemeClr val="lt1"/>
                </a:solidFill>
              </a:defRPr>
            </a:lvl2pPr>
            <a:lvl3pPr marL="1371600" lvl="2" indent="-228600" algn="l">
              <a:lnSpc>
                <a:spcPct val="90000"/>
              </a:lnSpc>
              <a:spcBef>
                <a:spcPts val="400"/>
              </a:spcBef>
              <a:spcAft>
                <a:spcPts val="0"/>
              </a:spcAft>
              <a:buClr>
                <a:schemeClr val="lt1"/>
              </a:buClr>
              <a:buSzPts val="1400"/>
              <a:buNone/>
              <a:defRPr sz="1400">
                <a:solidFill>
                  <a:schemeClr val="lt1"/>
                </a:solidFill>
              </a:defRPr>
            </a:lvl3pPr>
            <a:lvl4pPr marL="1828800" lvl="3" indent="-228600" algn="l">
              <a:lnSpc>
                <a:spcPct val="90000"/>
              </a:lnSpc>
              <a:spcBef>
                <a:spcPts val="400"/>
              </a:spcBef>
              <a:spcAft>
                <a:spcPts val="0"/>
              </a:spcAft>
              <a:buClr>
                <a:schemeClr val="lt1"/>
              </a:buClr>
              <a:buSzPts val="1200"/>
              <a:buNone/>
              <a:defRPr sz="1200">
                <a:solidFill>
                  <a:schemeClr val="lt1"/>
                </a:solidFill>
              </a:defRPr>
            </a:lvl4pPr>
            <a:lvl5pPr marL="2286000" lvl="4" indent="-228600" algn="l">
              <a:lnSpc>
                <a:spcPct val="90000"/>
              </a:lnSpc>
              <a:spcBef>
                <a:spcPts val="400"/>
              </a:spcBef>
              <a:spcAft>
                <a:spcPts val="0"/>
              </a:spcAft>
              <a:buClr>
                <a:schemeClr val="lt1"/>
              </a:buClr>
              <a:buSzPts val="1200"/>
              <a:buNone/>
              <a:defRPr sz="1200">
                <a:solidFill>
                  <a:schemeClr val="lt1"/>
                </a:solidFill>
              </a:defRPr>
            </a:lvl5pPr>
            <a:lvl6pPr marL="2743200" lvl="5" indent="-228600" algn="l">
              <a:lnSpc>
                <a:spcPct val="90000"/>
              </a:lnSpc>
              <a:spcBef>
                <a:spcPts val="400"/>
              </a:spcBef>
              <a:spcAft>
                <a:spcPts val="0"/>
              </a:spcAft>
              <a:buClr>
                <a:schemeClr val="lt1"/>
              </a:buClr>
              <a:buSzPts val="1200"/>
              <a:buNone/>
              <a:defRPr sz="1200">
                <a:solidFill>
                  <a:schemeClr val="lt1"/>
                </a:solidFill>
              </a:defRPr>
            </a:lvl6pPr>
            <a:lvl7pPr marL="3200400" lvl="6" indent="-228600" algn="l">
              <a:lnSpc>
                <a:spcPct val="90000"/>
              </a:lnSpc>
              <a:spcBef>
                <a:spcPts val="400"/>
              </a:spcBef>
              <a:spcAft>
                <a:spcPts val="0"/>
              </a:spcAft>
              <a:buClr>
                <a:schemeClr val="lt1"/>
              </a:buClr>
              <a:buSzPts val="1200"/>
              <a:buNone/>
              <a:defRPr sz="1200">
                <a:solidFill>
                  <a:schemeClr val="lt1"/>
                </a:solidFill>
              </a:defRPr>
            </a:lvl7pPr>
            <a:lvl8pPr marL="3657600" lvl="7" indent="-228600" algn="l">
              <a:lnSpc>
                <a:spcPct val="90000"/>
              </a:lnSpc>
              <a:spcBef>
                <a:spcPts val="400"/>
              </a:spcBef>
              <a:spcAft>
                <a:spcPts val="0"/>
              </a:spcAft>
              <a:buClr>
                <a:schemeClr val="lt1"/>
              </a:buClr>
              <a:buSzPts val="1200"/>
              <a:buNone/>
              <a:defRPr sz="1200">
                <a:solidFill>
                  <a:schemeClr val="lt1"/>
                </a:solidFill>
              </a:defRPr>
            </a:lvl8pPr>
            <a:lvl9pPr marL="4114800" lvl="8" indent="-228600" algn="l">
              <a:lnSpc>
                <a:spcPct val="90000"/>
              </a:lnSpc>
              <a:spcBef>
                <a:spcPts val="400"/>
              </a:spcBef>
              <a:spcAft>
                <a:spcPts val="0"/>
              </a:spcAft>
              <a:buClr>
                <a:schemeClr val="lt1"/>
              </a:buClr>
              <a:buSzPts val="1200"/>
              <a:buNone/>
              <a:defRPr sz="1200">
                <a:solidFill>
                  <a:schemeClr val="lt1"/>
                </a:solidFill>
              </a:defRPr>
            </a:lvl9pPr>
          </a:lstStyle>
          <a:p>
            <a:endParaRPr/>
          </a:p>
        </p:txBody>
      </p:sp>
      <p:sp>
        <p:nvSpPr>
          <p:cNvPr id="279" name="Google Shape;279;p28"/>
          <p:cNvSpPr txBox="1">
            <a:spLocks noGrp="1"/>
          </p:cNvSpPr>
          <p:nvPr>
            <p:ph type="dt" idx="10"/>
          </p:nvPr>
        </p:nvSpPr>
        <p:spPr>
          <a:xfrm>
            <a:off x="5860839" y="285750"/>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0" name="Google Shape;280;p28"/>
          <p:cNvSpPr txBox="1">
            <a:spLocks noGrp="1"/>
          </p:cNvSpPr>
          <p:nvPr>
            <p:ph type="ftr" idx="11"/>
          </p:nvPr>
        </p:nvSpPr>
        <p:spPr>
          <a:xfrm>
            <a:off x="514350" y="285751"/>
            <a:ext cx="5243619" cy="273049"/>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1" name="Google Shape;281;p28"/>
          <p:cNvSpPr txBox="1">
            <a:spLocks noGrp="1"/>
          </p:cNvSpPr>
          <p:nvPr>
            <p:ph type="sldNum" idx="12"/>
          </p:nvPr>
        </p:nvSpPr>
        <p:spPr>
          <a:xfrm>
            <a:off x="8146839" y="285750"/>
            <a:ext cx="482811"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2"/>
        <p:cNvGrpSpPr/>
        <p:nvPr/>
      </p:nvGrpSpPr>
      <p:grpSpPr>
        <a:xfrm>
          <a:off x="0" y="0"/>
          <a:ext cx="0" cy="0"/>
          <a:chOff x="0" y="0"/>
          <a:chExt cx="0" cy="0"/>
        </a:xfrm>
      </p:grpSpPr>
      <p:sp>
        <p:nvSpPr>
          <p:cNvPr id="283" name="Google Shape;283;p29"/>
          <p:cNvSpPr txBox="1">
            <a:spLocks noGrp="1"/>
          </p:cNvSpPr>
          <p:nvPr>
            <p:ph type="title"/>
          </p:nvPr>
        </p:nvSpPr>
        <p:spPr>
          <a:xfrm>
            <a:off x="2171700" y="573280"/>
            <a:ext cx="6457950" cy="969771"/>
          </a:xfrm>
          <a:prstGeom prst="rect">
            <a:avLst/>
          </a:prstGeom>
          <a:noFill/>
          <a:ln>
            <a:noFill/>
          </a:ln>
        </p:spPr>
        <p:txBody>
          <a:bodyPr spcFirstLastPara="1" wrap="square" lIns="68575" tIns="34275" rIns="68575" bIns="34275" anchor="ctr" anchorCtr="0">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4" name="Google Shape;284;p29"/>
          <p:cNvSpPr txBox="1">
            <a:spLocks noGrp="1"/>
          </p:cNvSpPr>
          <p:nvPr>
            <p:ph type="body" idx="1"/>
          </p:nvPr>
        </p:nvSpPr>
        <p:spPr>
          <a:xfrm>
            <a:off x="514350" y="1645919"/>
            <a:ext cx="4000500" cy="301809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85" name="Google Shape;285;p29"/>
          <p:cNvSpPr txBox="1">
            <a:spLocks noGrp="1"/>
          </p:cNvSpPr>
          <p:nvPr>
            <p:ph type="body" idx="2"/>
          </p:nvPr>
        </p:nvSpPr>
        <p:spPr>
          <a:xfrm>
            <a:off x="4629150" y="1645919"/>
            <a:ext cx="4000500" cy="301809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86" name="Google Shape;286;p29"/>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7" name="Google Shape;287;p29"/>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8" name="Google Shape;288;p29"/>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89"/>
        <p:cNvGrpSpPr/>
        <p:nvPr/>
      </p:nvGrpSpPr>
      <p:grpSpPr>
        <a:xfrm>
          <a:off x="0" y="0"/>
          <a:ext cx="0" cy="0"/>
          <a:chOff x="0" y="0"/>
          <a:chExt cx="0" cy="0"/>
        </a:xfrm>
      </p:grpSpPr>
      <p:sp>
        <p:nvSpPr>
          <p:cNvPr id="290" name="Google Shape;290;p30"/>
          <p:cNvSpPr txBox="1">
            <a:spLocks noGrp="1"/>
          </p:cNvSpPr>
          <p:nvPr>
            <p:ph type="title"/>
          </p:nvPr>
        </p:nvSpPr>
        <p:spPr>
          <a:xfrm>
            <a:off x="2171700" y="571500"/>
            <a:ext cx="6457950" cy="971550"/>
          </a:xfrm>
          <a:prstGeom prst="rect">
            <a:avLst/>
          </a:prstGeom>
          <a:noFill/>
          <a:ln>
            <a:noFill/>
          </a:ln>
        </p:spPr>
        <p:txBody>
          <a:bodyPr spcFirstLastPara="1" wrap="square" lIns="68575" tIns="34275" rIns="68575" bIns="34275" anchor="ctr" anchorCtr="0">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91" name="Google Shape;291;p30"/>
          <p:cNvSpPr txBox="1">
            <a:spLocks noGrp="1"/>
          </p:cNvSpPr>
          <p:nvPr>
            <p:ph type="body" idx="1"/>
          </p:nvPr>
        </p:nvSpPr>
        <p:spPr>
          <a:xfrm>
            <a:off x="685807" y="1637851"/>
            <a:ext cx="3809993"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lt1"/>
              </a:buClr>
              <a:buSzPts val="2100"/>
              <a:buNone/>
              <a:defRPr sz="21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292" name="Google Shape;292;p30"/>
          <p:cNvSpPr txBox="1">
            <a:spLocks noGrp="1"/>
          </p:cNvSpPr>
          <p:nvPr>
            <p:ph type="body" idx="2"/>
          </p:nvPr>
        </p:nvSpPr>
        <p:spPr>
          <a:xfrm>
            <a:off x="514350" y="2349499"/>
            <a:ext cx="3983831" cy="231451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93" name="Google Shape;293;p30"/>
          <p:cNvSpPr txBox="1">
            <a:spLocks noGrp="1"/>
          </p:cNvSpPr>
          <p:nvPr>
            <p:ph type="body" idx="3"/>
          </p:nvPr>
        </p:nvSpPr>
        <p:spPr>
          <a:xfrm>
            <a:off x="4800600" y="1637851"/>
            <a:ext cx="382905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lt1"/>
              </a:buClr>
              <a:buSzPts val="2100"/>
              <a:buNone/>
              <a:defRPr sz="21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294" name="Google Shape;294;p30"/>
          <p:cNvSpPr txBox="1">
            <a:spLocks noGrp="1"/>
          </p:cNvSpPr>
          <p:nvPr>
            <p:ph type="body" idx="4"/>
          </p:nvPr>
        </p:nvSpPr>
        <p:spPr>
          <a:xfrm>
            <a:off x="4629150" y="2349499"/>
            <a:ext cx="4000500" cy="231451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95" name="Google Shape;295;p30"/>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6" name="Google Shape;296;p30"/>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7" name="Google Shape;297;p30"/>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8"/>
        <p:cNvGrpSpPr/>
        <p:nvPr/>
      </p:nvGrpSpPr>
      <p:grpSpPr>
        <a:xfrm>
          <a:off x="0" y="0"/>
          <a:ext cx="0" cy="0"/>
          <a:chOff x="0" y="0"/>
          <a:chExt cx="0" cy="0"/>
        </a:xfrm>
      </p:grpSpPr>
      <p:sp>
        <p:nvSpPr>
          <p:cNvPr id="299" name="Google Shape;299;p31"/>
          <p:cNvSpPr txBox="1">
            <a:spLocks noGrp="1"/>
          </p:cNvSpPr>
          <p:nvPr>
            <p:ph type="title"/>
          </p:nvPr>
        </p:nvSpPr>
        <p:spPr>
          <a:xfrm>
            <a:off x="2171700" y="573280"/>
            <a:ext cx="6457950" cy="969771"/>
          </a:xfrm>
          <a:prstGeom prst="rect">
            <a:avLst/>
          </a:prstGeom>
          <a:noFill/>
          <a:ln>
            <a:noFill/>
          </a:ln>
        </p:spPr>
        <p:txBody>
          <a:bodyPr spcFirstLastPara="1" wrap="square" lIns="68575" tIns="34275" rIns="68575" bIns="34275" anchor="ctr" anchorCtr="0">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0" name="Google Shape;300;p31"/>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1" name="Google Shape;301;p31"/>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2" name="Google Shape;302;p31"/>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3"/>
        <p:cNvGrpSpPr/>
        <p:nvPr/>
      </p:nvGrpSpPr>
      <p:grpSpPr>
        <a:xfrm>
          <a:off x="0" y="0"/>
          <a:ext cx="0" cy="0"/>
          <a:chOff x="0" y="0"/>
          <a:chExt cx="0" cy="0"/>
        </a:xfrm>
      </p:grpSpPr>
      <p:sp>
        <p:nvSpPr>
          <p:cNvPr id="304" name="Google Shape;304;p32"/>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5" name="Google Shape;305;p32"/>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6" name="Google Shape;306;p32"/>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514350" y="1143000"/>
            <a:ext cx="3086100"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9" name="Google Shape;309;p33"/>
          <p:cNvSpPr txBox="1">
            <a:spLocks noGrp="1"/>
          </p:cNvSpPr>
          <p:nvPr>
            <p:ph type="body" idx="1"/>
          </p:nvPr>
        </p:nvSpPr>
        <p:spPr>
          <a:xfrm>
            <a:off x="3746686" y="560069"/>
            <a:ext cx="4882964" cy="4103944"/>
          </a:xfrm>
          <a:prstGeom prst="rect">
            <a:avLst/>
          </a:prstGeom>
          <a:noFill/>
          <a:ln>
            <a:noFill/>
          </a:ln>
        </p:spPr>
        <p:txBody>
          <a:bodyPr spcFirstLastPara="1" wrap="square" lIns="68575" tIns="34275" rIns="68575" bIns="34275" anchor="ctr"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310" name="Google Shape;310;p33"/>
          <p:cNvSpPr txBox="1">
            <a:spLocks noGrp="1"/>
          </p:cNvSpPr>
          <p:nvPr>
            <p:ph type="body" idx="2"/>
          </p:nvPr>
        </p:nvSpPr>
        <p:spPr>
          <a:xfrm>
            <a:off x="514350" y="2343149"/>
            <a:ext cx="3086100" cy="2320864"/>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311" name="Google Shape;311;p33"/>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2" name="Google Shape;312;p33"/>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3" name="Google Shape;313;p33"/>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14"/>
        <p:cNvGrpSpPr/>
        <p:nvPr/>
      </p:nvGrpSpPr>
      <p:grpSpPr>
        <a:xfrm>
          <a:off x="0" y="0"/>
          <a:ext cx="0" cy="0"/>
          <a:chOff x="0" y="0"/>
          <a:chExt cx="0" cy="0"/>
        </a:xfrm>
      </p:grpSpPr>
      <p:sp>
        <p:nvSpPr>
          <p:cNvPr id="315" name="Google Shape;315;p34"/>
          <p:cNvSpPr txBox="1">
            <a:spLocks noGrp="1"/>
          </p:cNvSpPr>
          <p:nvPr>
            <p:ph type="title"/>
          </p:nvPr>
        </p:nvSpPr>
        <p:spPr>
          <a:xfrm>
            <a:off x="514350" y="1143000"/>
            <a:ext cx="5154930"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6" name="Google Shape;316;p34"/>
          <p:cNvSpPr>
            <a:spLocks noGrp="1"/>
          </p:cNvSpPr>
          <p:nvPr>
            <p:ph type="pic" idx="2"/>
          </p:nvPr>
        </p:nvSpPr>
        <p:spPr>
          <a:xfrm>
            <a:off x="5895929" y="563431"/>
            <a:ext cx="2733721" cy="4100582"/>
          </a:xfrm>
          <a:prstGeom prst="rect">
            <a:avLst/>
          </a:prstGeom>
          <a:noFill/>
          <a:ln>
            <a:noFill/>
          </a:ln>
        </p:spPr>
      </p:sp>
      <p:sp>
        <p:nvSpPr>
          <p:cNvPr id="317" name="Google Shape;317;p34"/>
          <p:cNvSpPr txBox="1">
            <a:spLocks noGrp="1"/>
          </p:cNvSpPr>
          <p:nvPr>
            <p:ph type="body" idx="1"/>
          </p:nvPr>
        </p:nvSpPr>
        <p:spPr>
          <a:xfrm>
            <a:off x="514350" y="2343149"/>
            <a:ext cx="5154930" cy="2320864"/>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318" name="Google Shape;318;p34"/>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9" name="Google Shape;319;p34"/>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0" name="Google Shape;320;p34"/>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321"/>
        <p:cNvGrpSpPr/>
        <p:nvPr/>
      </p:nvGrpSpPr>
      <p:grpSpPr>
        <a:xfrm>
          <a:off x="0" y="0"/>
          <a:ext cx="0" cy="0"/>
          <a:chOff x="0" y="0"/>
          <a:chExt cx="0" cy="0"/>
        </a:xfrm>
      </p:grpSpPr>
      <p:sp>
        <p:nvSpPr>
          <p:cNvPr id="322" name="Google Shape;322;p35"/>
          <p:cNvSpPr txBox="1">
            <a:spLocks noGrp="1"/>
          </p:cNvSpPr>
          <p:nvPr>
            <p:ph type="title"/>
          </p:nvPr>
        </p:nvSpPr>
        <p:spPr>
          <a:xfrm>
            <a:off x="514333" y="3523020"/>
            <a:ext cx="8116526" cy="614516"/>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3" name="Google Shape;323;p35"/>
          <p:cNvSpPr>
            <a:spLocks noGrp="1"/>
          </p:cNvSpPr>
          <p:nvPr>
            <p:ph type="pic" idx="2"/>
          </p:nvPr>
        </p:nvSpPr>
        <p:spPr>
          <a:xfrm>
            <a:off x="511295" y="706079"/>
            <a:ext cx="8116380" cy="2608621"/>
          </a:xfrm>
          <a:prstGeom prst="rect">
            <a:avLst/>
          </a:prstGeom>
          <a:noFill/>
          <a:ln>
            <a:noFill/>
          </a:ln>
        </p:spPr>
      </p:sp>
      <p:sp>
        <p:nvSpPr>
          <p:cNvPr id="324" name="Google Shape;324;p35"/>
          <p:cNvSpPr txBox="1">
            <a:spLocks noGrp="1"/>
          </p:cNvSpPr>
          <p:nvPr>
            <p:ph type="body" idx="1"/>
          </p:nvPr>
        </p:nvSpPr>
        <p:spPr>
          <a:xfrm>
            <a:off x="514350" y="4137536"/>
            <a:ext cx="8115300" cy="526477"/>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325" name="Google Shape;325;p35"/>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6" name="Google Shape;326;p35"/>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7" name="Google Shape;327;p35"/>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328"/>
        <p:cNvGrpSpPr/>
        <p:nvPr/>
      </p:nvGrpSpPr>
      <p:grpSpPr>
        <a:xfrm>
          <a:off x="0" y="0"/>
          <a:ext cx="0" cy="0"/>
          <a:chOff x="0" y="0"/>
          <a:chExt cx="0" cy="0"/>
        </a:xfrm>
      </p:grpSpPr>
      <p:pic>
        <p:nvPicPr>
          <p:cNvPr id="329" name="Google Shape;329;p36" descr="C0-HD-BTM.png"/>
          <p:cNvPicPr preferRelativeResize="0"/>
          <p:nvPr/>
        </p:nvPicPr>
        <p:blipFill rotWithShape="1">
          <a:blip r:embed="rId2">
            <a:alphaModFix/>
          </a:blip>
          <a:srcRect/>
          <a:stretch/>
        </p:blipFill>
        <p:spPr>
          <a:xfrm>
            <a:off x="0" y="3281363"/>
            <a:ext cx="9144000" cy="1862138"/>
          </a:xfrm>
          <a:prstGeom prst="rect">
            <a:avLst/>
          </a:prstGeom>
          <a:noFill/>
          <a:ln>
            <a:noFill/>
          </a:ln>
        </p:spPr>
      </p:pic>
      <p:sp>
        <p:nvSpPr>
          <p:cNvPr id="330" name="Google Shape;330;p36"/>
          <p:cNvSpPr txBox="1">
            <a:spLocks noGrp="1"/>
          </p:cNvSpPr>
          <p:nvPr>
            <p:ph type="title"/>
          </p:nvPr>
        </p:nvSpPr>
        <p:spPr>
          <a:xfrm>
            <a:off x="514350" y="565149"/>
            <a:ext cx="8115300" cy="210185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1" name="Google Shape;331;p36"/>
          <p:cNvSpPr txBox="1">
            <a:spLocks noGrp="1"/>
          </p:cNvSpPr>
          <p:nvPr>
            <p:ph type="body" idx="1"/>
          </p:nvPr>
        </p:nvSpPr>
        <p:spPr>
          <a:xfrm>
            <a:off x="768350" y="2736850"/>
            <a:ext cx="7597887" cy="749300"/>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332" name="Google Shape;332;p36"/>
          <p:cNvSpPr txBox="1">
            <a:spLocks noGrp="1"/>
          </p:cNvSpPr>
          <p:nvPr>
            <p:ph type="dt" idx="10"/>
          </p:nvPr>
        </p:nvSpPr>
        <p:spPr>
          <a:xfrm>
            <a:off x="5860839" y="285750"/>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3" name="Google Shape;333;p36"/>
          <p:cNvSpPr txBox="1">
            <a:spLocks noGrp="1"/>
          </p:cNvSpPr>
          <p:nvPr>
            <p:ph type="ftr" idx="11"/>
          </p:nvPr>
        </p:nvSpPr>
        <p:spPr>
          <a:xfrm>
            <a:off x="514350" y="284956"/>
            <a:ext cx="524361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4" name="Google Shape;334;p36"/>
          <p:cNvSpPr txBox="1">
            <a:spLocks noGrp="1"/>
          </p:cNvSpPr>
          <p:nvPr>
            <p:ph type="sldNum" idx="12"/>
          </p:nvPr>
        </p:nvSpPr>
        <p:spPr>
          <a:xfrm>
            <a:off x="8146839" y="285750"/>
            <a:ext cx="482811"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335"/>
        <p:cNvGrpSpPr/>
        <p:nvPr/>
      </p:nvGrpSpPr>
      <p:grpSpPr>
        <a:xfrm>
          <a:off x="0" y="0"/>
          <a:ext cx="0" cy="0"/>
          <a:chOff x="0" y="0"/>
          <a:chExt cx="0" cy="0"/>
        </a:xfrm>
      </p:grpSpPr>
      <p:pic>
        <p:nvPicPr>
          <p:cNvPr id="336" name="Google Shape;336;p37" descr="C0-HD-BTM.png"/>
          <p:cNvPicPr preferRelativeResize="0"/>
          <p:nvPr/>
        </p:nvPicPr>
        <p:blipFill rotWithShape="1">
          <a:blip r:embed="rId2">
            <a:alphaModFix/>
          </a:blip>
          <a:srcRect/>
          <a:stretch/>
        </p:blipFill>
        <p:spPr>
          <a:xfrm>
            <a:off x="0" y="3281363"/>
            <a:ext cx="9144000" cy="1862138"/>
          </a:xfrm>
          <a:prstGeom prst="rect">
            <a:avLst/>
          </a:prstGeom>
          <a:noFill/>
          <a:ln>
            <a:noFill/>
          </a:ln>
        </p:spPr>
      </p:pic>
      <p:sp>
        <p:nvSpPr>
          <p:cNvPr id="337" name="Google Shape;337;p37"/>
          <p:cNvSpPr txBox="1">
            <a:spLocks noGrp="1"/>
          </p:cNvSpPr>
          <p:nvPr>
            <p:ph type="title"/>
          </p:nvPr>
        </p:nvSpPr>
        <p:spPr>
          <a:xfrm>
            <a:off x="768350" y="565150"/>
            <a:ext cx="7613650" cy="1953371"/>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8" name="Google Shape;338;p37"/>
          <p:cNvSpPr txBox="1">
            <a:spLocks noGrp="1"/>
          </p:cNvSpPr>
          <p:nvPr>
            <p:ph type="body" idx="1"/>
          </p:nvPr>
        </p:nvSpPr>
        <p:spPr>
          <a:xfrm>
            <a:off x="977899" y="2524167"/>
            <a:ext cx="7194552" cy="33333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339" name="Google Shape;339;p37"/>
          <p:cNvSpPr txBox="1">
            <a:spLocks noGrp="1"/>
          </p:cNvSpPr>
          <p:nvPr>
            <p:ph type="body" idx="2"/>
          </p:nvPr>
        </p:nvSpPr>
        <p:spPr>
          <a:xfrm>
            <a:off x="768350" y="2969897"/>
            <a:ext cx="7613650" cy="509903"/>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340" name="Google Shape;340;p37"/>
          <p:cNvSpPr txBox="1">
            <a:spLocks noGrp="1"/>
          </p:cNvSpPr>
          <p:nvPr>
            <p:ph type="dt" idx="10"/>
          </p:nvPr>
        </p:nvSpPr>
        <p:spPr>
          <a:xfrm>
            <a:off x="5860839" y="285750"/>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1" name="Google Shape;341;p37"/>
          <p:cNvSpPr txBox="1">
            <a:spLocks noGrp="1"/>
          </p:cNvSpPr>
          <p:nvPr>
            <p:ph type="ftr" idx="11"/>
          </p:nvPr>
        </p:nvSpPr>
        <p:spPr>
          <a:xfrm>
            <a:off x="514350" y="284956"/>
            <a:ext cx="524361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2" name="Google Shape;342;p37"/>
          <p:cNvSpPr txBox="1">
            <a:spLocks noGrp="1"/>
          </p:cNvSpPr>
          <p:nvPr>
            <p:ph type="sldNum" idx="12"/>
          </p:nvPr>
        </p:nvSpPr>
        <p:spPr>
          <a:xfrm>
            <a:off x="8146839" y="285750"/>
            <a:ext cx="482811"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343" name="Google Shape;343;p37"/>
          <p:cNvSpPr txBox="1"/>
          <p:nvPr/>
        </p:nvSpPr>
        <p:spPr>
          <a:xfrm>
            <a:off x="357188" y="700088"/>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lt1"/>
              </a:buClr>
              <a:buSzPts val="6000"/>
              <a:buFont typeface="Century Gothic"/>
              <a:buNone/>
            </a:pPr>
            <a:r>
              <a:rPr lang="en" sz="6000" b="0" i="0" u="none" strike="noStrike" cap="none">
                <a:solidFill>
                  <a:schemeClr val="lt1"/>
                </a:solidFill>
                <a:latin typeface="Century Gothic"/>
                <a:ea typeface="Century Gothic"/>
                <a:cs typeface="Century Gothic"/>
                <a:sym typeface="Century Gothic"/>
              </a:rPr>
              <a:t>“</a:t>
            </a:r>
            <a:endParaRPr sz="1100"/>
          </a:p>
        </p:txBody>
      </p:sp>
      <p:sp>
        <p:nvSpPr>
          <p:cNvPr id="344" name="Google Shape;344;p37"/>
          <p:cNvSpPr txBox="1"/>
          <p:nvPr/>
        </p:nvSpPr>
        <p:spPr>
          <a:xfrm>
            <a:off x="8238173" y="2025968"/>
            <a:ext cx="457200" cy="438582"/>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Century Gothic"/>
              <a:buNone/>
            </a:pPr>
            <a:r>
              <a:rPr lang="en" sz="6000" b="0" i="0" u="none" strike="noStrike" cap="none">
                <a:solidFill>
                  <a:schemeClr val="lt1"/>
                </a:solidFill>
                <a:latin typeface="Century Gothic"/>
                <a:ea typeface="Century Gothic"/>
                <a:cs typeface="Century Gothic"/>
                <a:sym typeface="Century Gothic"/>
              </a:rPr>
              <a:t>”</a:t>
            </a:r>
            <a:endParaRPr sz="110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345"/>
        <p:cNvGrpSpPr/>
        <p:nvPr/>
      </p:nvGrpSpPr>
      <p:grpSpPr>
        <a:xfrm>
          <a:off x="0" y="0"/>
          <a:ext cx="0" cy="0"/>
          <a:chOff x="0" y="0"/>
          <a:chExt cx="0" cy="0"/>
        </a:xfrm>
      </p:grpSpPr>
      <p:pic>
        <p:nvPicPr>
          <p:cNvPr id="346" name="Google Shape;346;p38" descr="C0-HD-BTM.png"/>
          <p:cNvPicPr preferRelativeResize="0"/>
          <p:nvPr/>
        </p:nvPicPr>
        <p:blipFill rotWithShape="1">
          <a:blip r:embed="rId2">
            <a:alphaModFix/>
          </a:blip>
          <a:srcRect/>
          <a:stretch/>
        </p:blipFill>
        <p:spPr>
          <a:xfrm>
            <a:off x="0" y="3281363"/>
            <a:ext cx="9144000" cy="1862138"/>
          </a:xfrm>
          <a:prstGeom prst="rect">
            <a:avLst/>
          </a:prstGeom>
          <a:noFill/>
          <a:ln>
            <a:noFill/>
          </a:ln>
        </p:spPr>
      </p:pic>
      <p:sp>
        <p:nvSpPr>
          <p:cNvPr id="347" name="Google Shape;347;p38"/>
          <p:cNvSpPr txBox="1">
            <a:spLocks noGrp="1"/>
          </p:cNvSpPr>
          <p:nvPr>
            <p:ph type="title"/>
          </p:nvPr>
        </p:nvSpPr>
        <p:spPr>
          <a:xfrm>
            <a:off x="768371" y="843526"/>
            <a:ext cx="7609640" cy="1883876"/>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400"/>
              <a:buFont typeface="Century Gothic"/>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48" name="Google Shape;348;p38"/>
          <p:cNvSpPr txBox="1">
            <a:spLocks noGrp="1"/>
          </p:cNvSpPr>
          <p:nvPr>
            <p:ph type="body" idx="1"/>
          </p:nvPr>
        </p:nvSpPr>
        <p:spPr>
          <a:xfrm>
            <a:off x="768350" y="2736236"/>
            <a:ext cx="7608491" cy="749914"/>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349" name="Google Shape;349;p38"/>
          <p:cNvSpPr txBox="1">
            <a:spLocks noGrp="1"/>
          </p:cNvSpPr>
          <p:nvPr>
            <p:ph type="dt" idx="10"/>
          </p:nvPr>
        </p:nvSpPr>
        <p:spPr>
          <a:xfrm>
            <a:off x="5860839" y="284162"/>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0" name="Google Shape;350;p38"/>
          <p:cNvSpPr txBox="1">
            <a:spLocks noGrp="1"/>
          </p:cNvSpPr>
          <p:nvPr>
            <p:ph type="ftr" idx="11"/>
          </p:nvPr>
        </p:nvSpPr>
        <p:spPr>
          <a:xfrm>
            <a:off x="514350" y="284162"/>
            <a:ext cx="524361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51" name="Google Shape;351;p38"/>
          <p:cNvSpPr txBox="1">
            <a:spLocks noGrp="1"/>
          </p:cNvSpPr>
          <p:nvPr>
            <p:ph type="sldNum" idx="12"/>
          </p:nvPr>
        </p:nvSpPr>
        <p:spPr>
          <a:xfrm>
            <a:off x="8146839" y="285750"/>
            <a:ext cx="482811"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352"/>
        <p:cNvGrpSpPr/>
        <p:nvPr/>
      </p:nvGrpSpPr>
      <p:grpSpPr>
        <a:xfrm>
          <a:off x="0" y="0"/>
          <a:ext cx="0" cy="0"/>
          <a:chOff x="0" y="0"/>
          <a:chExt cx="0" cy="0"/>
        </a:xfrm>
      </p:grpSpPr>
      <p:sp>
        <p:nvSpPr>
          <p:cNvPr id="353" name="Google Shape;353;p39"/>
          <p:cNvSpPr txBox="1">
            <a:spLocks noGrp="1"/>
          </p:cNvSpPr>
          <p:nvPr>
            <p:ph type="title"/>
          </p:nvPr>
        </p:nvSpPr>
        <p:spPr>
          <a:xfrm>
            <a:off x="2171700" y="571499"/>
            <a:ext cx="6457949" cy="977900"/>
          </a:xfrm>
          <a:prstGeom prst="rect">
            <a:avLst/>
          </a:prstGeom>
          <a:noFill/>
          <a:ln>
            <a:noFill/>
          </a:ln>
        </p:spPr>
        <p:txBody>
          <a:bodyPr spcFirstLastPara="1" wrap="square" lIns="68575" tIns="34275" rIns="68575" bIns="34275" anchor="ctr" anchorCtr="0">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4" name="Google Shape;354;p39"/>
          <p:cNvSpPr txBox="1">
            <a:spLocks noGrp="1"/>
          </p:cNvSpPr>
          <p:nvPr>
            <p:ph type="body" idx="1"/>
          </p:nvPr>
        </p:nvSpPr>
        <p:spPr>
          <a:xfrm>
            <a:off x="514350" y="1651560"/>
            <a:ext cx="2592324" cy="462990"/>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355" name="Google Shape;355;p39"/>
          <p:cNvSpPr txBox="1">
            <a:spLocks noGrp="1"/>
          </p:cNvSpPr>
          <p:nvPr>
            <p:ph type="body" idx="2"/>
          </p:nvPr>
        </p:nvSpPr>
        <p:spPr>
          <a:xfrm>
            <a:off x="514349" y="2178424"/>
            <a:ext cx="2592324" cy="2485599"/>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356" name="Google Shape;356;p39"/>
          <p:cNvSpPr txBox="1">
            <a:spLocks noGrp="1"/>
          </p:cNvSpPr>
          <p:nvPr>
            <p:ph type="body" idx="3"/>
          </p:nvPr>
        </p:nvSpPr>
        <p:spPr>
          <a:xfrm>
            <a:off x="3276600" y="1651000"/>
            <a:ext cx="2592324" cy="469901"/>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357" name="Google Shape;357;p39"/>
          <p:cNvSpPr txBox="1">
            <a:spLocks noGrp="1"/>
          </p:cNvSpPr>
          <p:nvPr>
            <p:ph type="body" idx="4"/>
          </p:nvPr>
        </p:nvSpPr>
        <p:spPr>
          <a:xfrm>
            <a:off x="3275143" y="2178050"/>
            <a:ext cx="2592324" cy="2485964"/>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358" name="Google Shape;358;p39"/>
          <p:cNvSpPr txBox="1">
            <a:spLocks noGrp="1"/>
          </p:cNvSpPr>
          <p:nvPr>
            <p:ph type="body" idx="5"/>
          </p:nvPr>
        </p:nvSpPr>
        <p:spPr>
          <a:xfrm>
            <a:off x="6038850" y="1644649"/>
            <a:ext cx="2592324" cy="469901"/>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359" name="Google Shape;359;p39"/>
          <p:cNvSpPr txBox="1">
            <a:spLocks noGrp="1"/>
          </p:cNvSpPr>
          <p:nvPr>
            <p:ph type="body" idx="6"/>
          </p:nvPr>
        </p:nvSpPr>
        <p:spPr>
          <a:xfrm>
            <a:off x="6038851" y="2178424"/>
            <a:ext cx="2592324" cy="2485599"/>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360" name="Google Shape;360;p39"/>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61" name="Google Shape;361;p39"/>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62" name="Google Shape;362;p39"/>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363"/>
        <p:cNvGrpSpPr/>
        <p:nvPr/>
      </p:nvGrpSpPr>
      <p:grpSpPr>
        <a:xfrm>
          <a:off x="0" y="0"/>
          <a:ext cx="0" cy="0"/>
          <a:chOff x="0" y="0"/>
          <a:chExt cx="0" cy="0"/>
        </a:xfrm>
      </p:grpSpPr>
      <p:sp>
        <p:nvSpPr>
          <p:cNvPr id="364" name="Google Shape;364;p40"/>
          <p:cNvSpPr txBox="1">
            <a:spLocks noGrp="1"/>
          </p:cNvSpPr>
          <p:nvPr>
            <p:ph type="title"/>
          </p:nvPr>
        </p:nvSpPr>
        <p:spPr>
          <a:xfrm>
            <a:off x="2171700" y="571500"/>
            <a:ext cx="6457949" cy="971550"/>
          </a:xfrm>
          <a:prstGeom prst="rect">
            <a:avLst/>
          </a:prstGeom>
          <a:noFill/>
          <a:ln>
            <a:noFill/>
          </a:ln>
        </p:spPr>
        <p:txBody>
          <a:bodyPr spcFirstLastPara="1" wrap="square" lIns="68575" tIns="34275" rIns="68575" bIns="34275" anchor="ctr" anchorCtr="0">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65" name="Google Shape;365;p40"/>
          <p:cNvSpPr txBox="1">
            <a:spLocks noGrp="1"/>
          </p:cNvSpPr>
          <p:nvPr>
            <p:ph type="body" idx="1"/>
          </p:nvPr>
        </p:nvSpPr>
        <p:spPr>
          <a:xfrm>
            <a:off x="516463" y="3143250"/>
            <a:ext cx="2588687" cy="51207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366" name="Google Shape;366;p40"/>
          <p:cNvSpPr>
            <a:spLocks noGrp="1"/>
          </p:cNvSpPr>
          <p:nvPr>
            <p:ph type="pic" idx="2"/>
          </p:nvPr>
        </p:nvSpPr>
        <p:spPr>
          <a:xfrm>
            <a:off x="516463" y="1771650"/>
            <a:ext cx="2588687" cy="1143000"/>
          </a:xfrm>
          <a:prstGeom prst="roundRect">
            <a:avLst>
              <a:gd name="adj" fmla="val 0"/>
            </a:avLst>
          </a:prstGeom>
          <a:noFill/>
          <a:ln>
            <a:noFill/>
          </a:ln>
          <a:effectLst>
            <a:outerShdw blurRad="50800" dist="50800" dir="5400000" algn="tl" rotWithShape="0">
              <a:srgbClr val="000000">
                <a:alpha val="42745"/>
              </a:srgbClr>
            </a:outerShdw>
          </a:effectLst>
        </p:spPr>
      </p:sp>
      <p:sp>
        <p:nvSpPr>
          <p:cNvPr id="367" name="Google Shape;367;p40"/>
          <p:cNvSpPr txBox="1">
            <a:spLocks noGrp="1"/>
          </p:cNvSpPr>
          <p:nvPr>
            <p:ph type="body" idx="3"/>
          </p:nvPr>
        </p:nvSpPr>
        <p:spPr>
          <a:xfrm>
            <a:off x="516463" y="3655323"/>
            <a:ext cx="2588687" cy="100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368" name="Google Shape;368;p40"/>
          <p:cNvSpPr txBox="1">
            <a:spLocks noGrp="1"/>
          </p:cNvSpPr>
          <p:nvPr>
            <p:ph type="body" idx="4"/>
          </p:nvPr>
        </p:nvSpPr>
        <p:spPr>
          <a:xfrm>
            <a:off x="3280697" y="3143250"/>
            <a:ext cx="2586701" cy="51207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369" name="Google Shape;369;p40"/>
          <p:cNvSpPr>
            <a:spLocks noGrp="1"/>
          </p:cNvSpPr>
          <p:nvPr>
            <p:ph type="pic" idx="5"/>
          </p:nvPr>
        </p:nvSpPr>
        <p:spPr>
          <a:xfrm>
            <a:off x="3280697" y="1771650"/>
            <a:ext cx="2586702" cy="1143000"/>
          </a:xfrm>
          <a:prstGeom prst="roundRect">
            <a:avLst>
              <a:gd name="adj" fmla="val 0"/>
            </a:avLst>
          </a:prstGeom>
          <a:noFill/>
          <a:ln>
            <a:noFill/>
          </a:ln>
          <a:effectLst>
            <a:outerShdw blurRad="50800" dist="50800" dir="5400000" algn="tl" rotWithShape="0">
              <a:srgbClr val="000000">
                <a:alpha val="42745"/>
              </a:srgbClr>
            </a:outerShdw>
          </a:effectLst>
        </p:spPr>
      </p:sp>
      <p:sp>
        <p:nvSpPr>
          <p:cNvPr id="370" name="Google Shape;370;p40"/>
          <p:cNvSpPr txBox="1">
            <a:spLocks noGrp="1"/>
          </p:cNvSpPr>
          <p:nvPr>
            <p:ph type="body" idx="6"/>
          </p:nvPr>
        </p:nvSpPr>
        <p:spPr>
          <a:xfrm>
            <a:off x="3280698" y="3655322"/>
            <a:ext cx="2586701" cy="100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371" name="Google Shape;371;p40"/>
          <p:cNvSpPr txBox="1">
            <a:spLocks noGrp="1"/>
          </p:cNvSpPr>
          <p:nvPr>
            <p:ph type="body" idx="7"/>
          </p:nvPr>
        </p:nvSpPr>
        <p:spPr>
          <a:xfrm>
            <a:off x="6037298" y="3143250"/>
            <a:ext cx="2592352" cy="51207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lt1"/>
              </a:buClr>
              <a:buSzPts val="1800"/>
              <a:buNone/>
              <a:defRPr sz="1800" b="0">
                <a:solidFill>
                  <a:schemeClr val="lt1"/>
                </a:solidFill>
              </a:defRPr>
            </a:lvl1pPr>
            <a:lvl2pPr marL="914400" lvl="1" indent="-228600" algn="l">
              <a:lnSpc>
                <a:spcPct val="90000"/>
              </a:lnSpc>
              <a:spcBef>
                <a:spcPts val="400"/>
              </a:spcBef>
              <a:spcAft>
                <a:spcPts val="0"/>
              </a:spcAft>
              <a:buClr>
                <a:schemeClr val="lt1"/>
              </a:buClr>
              <a:buSzPts val="1500"/>
              <a:buNone/>
              <a:defRPr sz="1500" b="1"/>
            </a:lvl2pPr>
            <a:lvl3pPr marL="1371600" lvl="2" indent="-228600" algn="l">
              <a:lnSpc>
                <a:spcPct val="90000"/>
              </a:lnSpc>
              <a:spcBef>
                <a:spcPts val="400"/>
              </a:spcBef>
              <a:spcAft>
                <a:spcPts val="0"/>
              </a:spcAft>
              <a:buClr>
                <a:schemeClr val="lt1"/>
              </a:buClr>
              <a:buSzPts val="1400"/>
              <a:buNone/>
              <a:defRPr sz="1400" b="1"/>
            </a:lvl3pPr>
            <a:lvl4pPr marL="1828800" lvl="3" indent="-228600" algn="l">
              <a:lnSpc>
                <a:spcPct val="90000"/>
              </a:lnSpc>
              <a:spcBef>
                <a:spcPts val="400"/>
              </a:spcBef>
              <a:spcAft>
                <a:spcPts val="0"/>
              </a:spcAft>
              <a:buClr>
                <a:schemeClr val="lt1"/>
              </a:buClr>
              <a:buSzPts val="1200"/>
              <a:buNone/>
              <a:defRPr sz="1200" b="1"/>
            </a:lvl4pPr>
            <a:lvl5pPr marL="2286000" lvl="4" indent="-228600" algn="l">
              <a:lnSpc>
                <a:spcPct val="90000"/>
              </a:lnSpc>
              <a:spcBef>
                <a:spcPts val="400"/>
              </a:spcBef>
              <a:spcAft>
                <a:spcPts val="0"/>
              </a:spcAft>
              <a:buClr>
                <a:schemeClr val="lt1"/>
              </a:buClr>
              <a:buSzPts val="1200"/>
              <a:buNone/>
              <a:defRPr sz="1200" b="1"/>
            </a:lvl5pPr>
            <a:lvl6pPr marL="2743200" lvl="5" indent="-228600" algn="l">
              <a:lnSpc>
                <a:spcPct val="90000"/>
              </a:lnSpc>
              <a:spcBef>
                <a:spcPts val="400"/>
              </a:spcBef>
              <a:spcAft>
                <a:spcPts val="0"/>
              </a:spcAft>
              <a:buClr>
                <a:schemeClr val="lt1"/>
              </a:buClr>
              <a:buSzPts val="1200"/>
              <a:buNone/>
              <a:defRPr sz="1200" b="1"/>
            </a:lvl6pPr>
            <a:lvl7pPr marL="3200400" lvl="6" indent="-228600" algn="l">
              <a:lnSpc>
                <a:spcPct val="90000"/>
              </a:lnSpc>
              <a:spcBef>
                <a:spcPts val="400"/>
              </a:spcBef>
              <a:spcAft>
                <a:spcPts val="0"/>
              </a:spcAft>
              <a:buClr>
                <a:schemeClr val="lt1"/>
              </a:buClr>
              <a:buSzPts val="1200"/>
              <a:buNone/>
              <a:defRPr sz="1200" b="1"/>
            </a:lvl7pPr>
            <a:lvl8pPr marL="3657600" lvl="7" indent="-228600" algn="l">
              <a:lnSpc>
                <a:spcPct val="90000"/>
              </a:lnSpc>
              <a:spcBef>
                <a:spcPts val="400"/>
              </a:spcBef>
              <a:spcAft>
                <a:spcPts val="0"/>
              </a:spcAft>
              <a:buClr>
                <a:schemeClr val="lt1"/>
              </a:buClr>
              <a:buSzPts val="1200"/>
              <a:buNone/>
              <a:defRPr sz="1200" b="1"/>
            </a:lvl8pPr>
            <a:lvl9pPr marL="4114800" lvl="8" indent="-228600" algn="l">
              <a:lnSpc>
                <a:spcPct val="90000"/>
              </a:lnSpc>
              <a:spcBef>
                <a:spcPts val="400"/>
              </a:spcBef>
              <a:spcAft>
                <a:spcPts val="0"/>
              </a:spcAft>
              <a:buClr>
                <a:schemeClr val="lt1"/>
              </a:buClr>
              <a:buSzPts val="1200"/>
              <a:buNone/>
              <a:defRPr sz="1200" b="1"/>
            </a:lvl9pPr>
          </a:lstStyle>
          <a:p>
            <a:endParaRPr/>
          </a:p>
        </p:txBody>
      </p:sp>
      <p:sp>
        <p:nvSpPr>
          <p:cNvPr id="372" name="Google Shape;372;p40"/>
          <p:cNvSpPr>
            <a:spLocks noGrp="1"/>
          </p:cNvSpPr>
          <p:nvPr>
            <p:ph type="pic" idx="8"/>
          </p:nvPr>
        </p:nvSpPr>
        <p:spPr>
          <a:xfrm>
            <a:off x="6037391" y="1771650"/>
            <a:ext cx="2585908" cy="1143000"/>
          </a:xfrm>
          <a:prstGeom prst="roundRect">
            <a:avLst>
              <a:gd name="adj" fmla="val 0"/>
            </a:avLst>
          </a:prstGeom>
          <a:noFill/>
          <a:ln>
            <a:noFill/>
          </a:ln>
          <a:effectLst>
            <a:outerShdw blurRad="50800" dist="50800" dir="5400000" algn="tl" rotWithShape="0">
              <a:srgbClr val="000000">
                <a:alpha val="42745"/>
              </a:srgbClr>
            </a:outerShdw>
          </a:effectLst>
        </p:spPr>
      </p:sp>
      <p:sp>
        <p:nvSpPr>
          <p:cNvPr id="373" name="Google Shape;373;p40"/>
          <p:cNvSpPr txBox="1">
            <a:spLocks noGrp="1"/>
          </p:cNvSpPr>
          <p:nvPr>
            <p:ph type="body" idx="9"/>
          </p:nvPr>
        </p:nvSpPr>
        <p:spPr>
          <a:xfrm>
            <a:off x="6037298" y="3655321"/>
            <a:ext cx="2589334" cy="100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100"/>
              <a:buNone/>
              <a:defRPr sz="1100"/>
            </a:lvl1pPr>
            <a:lvl2pPr marL="914400" lvl="1" indent="-228600" algn="l">
              <a:lnSpc>
                <a:spcPct val="90000"/>
              </a:lnSpc>
              <a:spcBef>
                <a:spcPts val="400"/>
              </a:spcBef>
              <a:spcAft>
                <a:spcPts val="0"/>
              </a:spcAft>
              <a:buClr>
                <a:schemeClr val="lt1"/>
              </a:buClr>
              <a:buSzPts val="900"/>
              <a:buNone/>
              <a:defRPr sz="900"/>
            </a:lvl2pPr>
            <a:lvl3pPr marL="1371600" lvl="2" indent="-228600" algn="l">
              <a:lnSpc>
                <a:spcPct val="90000"/>
              </a:lnSpc>
              <a:spcBef>
                <a:spcPts val="400"/>
              </a:spcBef>
              <a:spcAft>
                <a:spcPts val="0"/>
              </a:spcAft>
              <a:buClr>
                <a:schemeClr val="lt1"/>
              </a:buClr>
              <a:buSzPts val="800"/>
              <a:buNone/>
              <a:defRPr sz="800"/>
            </a:lvl3pPr>
            <a:lvl4pPr marL="1828800" lvl="3" indent="-228600" algn="l">
              <a:lnSpc>
                <a:spcPct val="90000"/>
              </a:lnSpc>
              <a:spcBef>
                <a:spcPts val="400"/>
              </a:spcBef>
              <a:spcAft>
                <a:spcPts val="0"/>
              </a:spcAft>
              <a:buClr>
                <a:schemeClr val="lt1"/>
              </a:buClr>
              <a:buSzPts val="700"/>
              <a:buNone/>
              <a:defRPr sz="700"/>
            </a:lvl4pPr>
            <a:lvl5pPr marL="2286000" lvl="4" indent="-228600" algn="l">
              <a:lnSpc>
                <a:spcPct val="90000"/>
              </a:lnSpc>
              <a:spcBef>
                <a:spcPts val="400"/>
              </a:spcBef>
              <a:spcAft>
                <a:spcPts val="0"/>
              </a:spcAft>
              <a:buClr>
                <a:schemeClr val="lt1"/>
              </a:buClr>
              <a:buSzPts val="700"/>
              <a:buNone/>
              <a:defRPr sz="700"/>
            </a:lvl5pPr>
            <a:lvl6pPr marL="2743200" lvl="5" indent="-228600" algn="l">
              <a:lnSpc>
                <a:spcPct val="90000"/>
              </a:lnSpc>
              <a:spcBef>
                <a:spcPts val="400"/>
              </a:spcBef>
              <a:spcAft>
                <a:spcPts val="0"/>
              </a:spcAft>
              <a:buClr>
                <a:schemeClr val="lt1"/>
              </a:buClr>
              <a:buSzPts val="700"/>
              <a:buNone/>
              <a:defRPr sz="700"/>
            </a:lvl6pPr>
            <a:lvl7pPr marL="3200400" lvl="6" indent="-228600" algn="l">
              <a:lnSpc>
                <a:spcPct val="90000"/>
              </a:lnSpc>
              <a:spcBef>
                <a:spcPts val="400"/>
              </a:spcBef>
              <a:spcAft>
                <a:spcPts val="0"/>
              </a:spcAft>
              <a:buClr>
                <a:schemeClr val="lt1"/>
              </a:buClr>
              <a:buSzPts val="700"/>
              <a:buNone/>
              <a:defRPr sz="700"/>
            </a:lvl7pPr>
            <a:lvl8pPr marL="3657600" lvl="7" indent="-228600" algn="l">
              <a:lnSpc>
                <a:spcPct val="90000"/>
              </a:lnSpc>
              <a:spcBef>
                <a:spcPts val="400"/>
              </a:spcBef>
              <a:spcAft>
                <a:spcPts val="0"/>
              </a:spcAft>
              <a:buClr>
                <a:schemeClr val="lt1"/>
              </a:buClr>
              <a:buSzPts val="700"/>
              <a:buNone/>
              <a:defRPr sz="700"/>
            </a:lvl8pPr>
            <a:lvl9pPr marL="4114800" lvl="8" indent="-228600" algn="l">
              <a:lnSpc>
                <a:spcPct val="90000"/>
              </a:lnSpc>
              <a:spcBef>
                <a:spcPts val="400"/>
              </a:spcBef>
              <a:spcAft>
                <a:spcPts val="0"/>
              </a:spcAft>
              <a:buClr>
                <a:schemeClr val="lt1"/>
              </a:buClr>
              <a:buSzPts val="700"/>
              <a:buNone/>
              <a:defRPr sz="700"/>
            </a:lvl9pPr>
          </a:lstStyle>
          <a:p>
            <a:endParaRPr/>
          </a:p>
        </p:txBody>
      </p:sp>
      <p:sp>
        <p:nvSpPr>
          <p:cNvPr id="374" name="Google Shape;374;p40"/>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75" name="Google Shape;375;p40"/>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76" name="Google Shape;376;p40"/>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77"/>
        <p:cNvGrpSpPr/>
        <p:nvPr/>
      </p:nvGrpSpPr>
      <p:grpSpPr>
        <a:xfrm>
          <a:off x="0" y="0"/>
          <a:ext cx="0" cy="0"/>
          <a:chOff x="0" y="0"/>
          <a:chExt cx="0" cy="0"/>
        </a:xfrm>
      </p:grpSpPr>
      <p:sp>
        <p:nvSpPr>
          <p:cNvPr id="378" name="Google Shape;378;p41"/>
          <p:cNvSpPr txBox="1">
            <a:spLocks noGrp="1"/>
          </p:cNvSpPr>
          <p:nvPr>
            <p:ph type="title"/>
          </p:nvPr>
        </p:nvSpPr>
        <p:spPr>
          <a:xfrm>
            <a:off x="2171700" y="573280"/>
            <a:ext cx="6457950" cy="969771"/>
          </a:xfrm>
          <a:prstGeom prst="rect">
            <a:avLst/>
          </a:prstGeom>
          <a:noFill/>
          <a:ln>
            <a:noFill/>
          </a:ln>
        </p:spPr>
        <p:txBody>
          <a:bodyPr spcFirstLastPara="1" wrap="square" lIns="68575" tIns="34275" rIns="68575" bIns="34275" anchor="ctr" anchorCtr="0">
            <a:normAutofit/>
          </a:bodyPr>
          <a:lstStyle>
            <a:lvl1pPr lvl="0" algn="r">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79" name="Google Shape;379;p41"/>
          <p:cNvSpPr txBox="1">
            <a:spLocks noGrp="1"/>
          </p:cNvSpPr>
          <p:nvPr>
            <p:ph type="body" idx="1"/>
          </p:nvPr>
        </p:nvSpPr>
        <p:spPr>
          <a:xfrm rot="5400000">
            <a:off x="3062953" y="-902684"/>
            <a:ext cx="3018094" cy="8115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380" name="Google Shape;380;p41"/>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81" name="Google Shape;381;p41"/>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82" name="Google Shape;382;p41"/>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83"/>
        <p:cNvGrpSpPr/>
        <p:nvPr/>
      </p:nvGrpSpPr>
      <p:grpSpPr>
        <a:xfrm>
          <a:off x="0" y="0"/>
          <a:ext cx="0" cy="0"/>
          <a:chOff x="0" y="0"/>
          <a:chExt cx="0" cy="0"/>
        </a:xfrm>
      </p:grpSpPr>
      <p:pic>
        <p:nvPicPr>
          <p:cNvPr id="384" name="Google Shape;384;p42" descr="C0-HD-BTM.png"/>
          <p:cNvPicPr preferRelativeResize="0"/>
          <p:nvPr/>
        </p:nvPicPr>
        <p:blipFill rotWithShape="1">
          <a:blip r:embed="rId2">
            <a:alphaModFix/>
          </a:blip>
          <a:srcRect/>
          <a:stretch/>
        </p:blipFill>
        <p:spPr>
          <a:xfrm>
            <a:off x="0" y="3281363"/>
            <a:ext cx="9144000" cy="1862138"/>
          </a:xfrm>
          <a:prstGeom prst="rect">
            <a:avLst/>
          </a:prstGeom>
          <a:noFill/>
          <a:ln>
            <a:noFill/>
          </a:ln>
        </p:spPr>
      </p:pic>
      <p:sp>
        <p:nvSpPr>
          <p:cNvPr id="385" name="Google Shape;385;p42"/>
          <p:cNvSpPr txBox="1">
            <a:spLocks noGrp="1"/>
          </p:cNvSpPr>
          <p:nvPr>
            <p:ph type="title"/>
          </p:nvPr>
        </p:nvSpPr>
        <p:spPr>
          <a:xfrm rot="5400000">
            <a:off x="6394450" y="1250949"/>
            <a:ext cx="2927350" cy="154305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3000"/>
              <a:buFont typeface="Century Gothic"/>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86" name="Google Shape;386;p42"/>
          <p:cNvSpPr txBox="1">
            <a:spLocks noGrp="1"/>
          </p:cNvSpPr>
          <p:nvPr>
            <p:ph type="body" idx="1"/>
          </p:nvPr>
        </p:nvSpPr>
        <p:spPr>
          <a:xfrm rot="5400000">
            <a:off x="2381250" y="-1054100"/>
            <a:ext cx="2927350" cy="615315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387" name="Google Shape;387;p42"/>
          <p:cNvSpPr txBox="1">
            <a:spLocks noGrp="1"/>
          </p:cNvSpPr>
          <p:nvPr>
            <p:ph type="dt" idx="10"/>
          </p:nvPr>
        </p:nvSpPr>
        <p:spPr>
          <a:xfrm>
            <a:off x="5860839" y="284956"/>
            <a:ext cx="2183130" cy="273844"/>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88" name="Google Shape;388;p42"/>
          <p:cNvSpPr txBox="1">
            <a:spLocks noGrp="1"/>
          </p:cNvSpPr>
          <p:nvPr>
            <p:ph type="ftr" idx="11"/>
          </p:nvPr>
        </p:nvSpPr>
        <p:spPr>
          <a:xfrm>
            <a:off x="514350" y="285750"/>
            <a:ext cx="524361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89" name="Google Shape;389;p42"/>
          <p:cNvSpPr txBox="1">
            <a:spLocks noGrp="1"/>
          </p:cNvSpPr>
          <p:nvPr>
            <p:ph type="sldNum" idx="12"/>
          </p:nvPr>
        </p:nvSpPr>
        <p:spPr>
          <a:xfrm>
            <a:off x="8146839" y="285750"/>
            <a:ext cx="482811"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3"/>
        <p:cNvGrpSpPr/>
        <p:nvPr/>
      </p:nvGrpSpPr>
      <p:grpSpPr>
        <a:xfrm>
          <a:off x="0" y="0"/>
          <a:ext cx="0" cy="0"/>
          <a:chOff x="0" y="0"/>
          <a:chExt cx="0" cy="0"/>
        </a:xfrm>
      </p:grpSpPr>
      <p:sp>
        <p:nvSpPr>
          <p:cNvPr id="424" name="Google Shape;424;p44"/>
          <p:cNvSpPr txBox="1">
            <a:spLocks noGrp="1"/>
          </p:cNvSpPr>
          <p:nvPr>
            <p:ph type="title"/>
          </p:nvPr>
        </p:nvSpPr>
        <p:spPr>
          <a:xfrm>
            <a:off x="1944693" y="468083"/>
            <a:ext cx="6683765" cy="960668"/>
          </a:xfrm>
          <a:prstGeom prst="rect">
            <a:avLst/>
          </a:prstGeom>
          <a:noFill/>
          <a:ln>
            <a:noFill/>
          </a:ln>
        </p:spPr>
        <p:txBody>
          <a:bodyPr spcFirstLastPara="1" wrap="square" lIns="68575" tIns="34275" rIns="68575" bIns="34275" anchor="t" anchorCtr="0">
            <a:norm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25" name="Google Shape;425;p44"/>
          <p:cNvSpPr txBox="1">
            <a:spLocks noGrp="1"/>
          </p:cNvSpPr>
          <p:nvPr>
            <p:ph type="dt" idx="10"/>
          </p:nvPr>
        </p:nvSpPr>
        <p:spPr>
          <a:xfrm>
            <a:off x="7771209" y="4597828"/>
            <a:ext cx="859712" cy="277797"/>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26" name="Google Shape;426;p44"/>
          <p:cNvSpPr txBox="1">
            <a:spLocks noGrp="1"/>
          </p:cNvSpPr>
          <p:nvPr>
            <p:ph type="ftr" idx="11"/>
          </p:nvPr>
        </p:nvSpPr>
        <p:spPr>
          <a:xfrm>
            <a:off x="1941909" y="4601856"/>
            <a:ext cx="571499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27" name="Google Shape;427;p44"/>
          <p:cNvSpPr/>
          <p:nvPr/>
        </p:nvSpPr>
        <p:spPr>
          <a:xfrm rot="10800000" flipH="1">
            <a:off x="-3142" y="535781"/>
            <a:ext cx="1191395" cy="380473"/>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28" name="Google Shape;428;p44"/>
          <p:cNvSpPr txBox="1">
            <a:spLocks noGrp="1"/>
          </p:cNvSpPr>
          <p:nvPr>
            <p:ph type="sldNum" idx="12"/>
          </p:nvPr>
        </p:nvSpPr>
        <p:spPr>
          <a:xfrm>
            <a:off x="398859" y="590837"/>
            <a:ext cx="58482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9"/>
        <p:cNvGrpSpPr/>
        <p:nvPr/>
      </p:nvGrpSpPr>
      <p:grpSpPr>
        <a:xfrm>
          <a:off x="0" y="0"/>
          <a:ext cx="0" cy="0"/>
          <a:chOff x="0" y="0"/>
          <a:chExt cx="0" cy="0"/>
        </a:xfrm>
      </p:grpSpPr>
      <p:sp>
        <p:nvSpPr>
          <p:cNvPr id="430" name="Google Shape;430;p45"/>
          <p:cNvSpPr txBox="1">
            <a:spLocks noGrp="1"/>
          </p:cNvSpPr>
          <p:nvPr>
            <p:ph type="ctrTitle"/>
          </p:nvPr>
        </p:nvSpPr>
        <p:spPr>
          <a:xfrm>
            <a:off x="1941910" y="1885950"/>
            <a:ext cx="6686549" cy="1697086"/>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rgbClr val="262626"/>
              </a:buClr>
              <a:buSzPts val="4100"/>
              <a:buFont typeface="Century Gothic"/>
              <a:buNone/>
              <a:defRPr sz="41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1" name="Google Shape;431;p45"/>
          <p:cNvSpPr txBox="1">
            <a:spLocks noGrp="1"/>
          </p:cNvSpPr>
          <p:nvPr>
            <p:ph type="subTitle" idx="1"/>
          </p:nvPr>
        </p:nvSpPr>
        <p:spPr>
          <a:xfrm>
            <a:off x="1941910" y="3583034"/>
            <a:ext cx="6686549" cy="844712"/>
          </a:xfrm>
          <a:prstGeom prst="rect">
            <a:avLst/>
          </a:prstGeom>
          <a:noFill/>
          <a:ln>
            <a:noFill/>
          </a:ln>
        </p:spPr>
        <p:txBody>
          <a:bodyPr spcFirstLastPara="1" wrap="square" lIns="68575" tIns="34275" rIns="68575" bIns="34275" anchor="t" anchorCtr="0">
            <a:normAutofit/>
          </a:bodyPr>
          <a:lstStyle>
            <a:lvl1pPr lvl="0" algn="l">
              <a:spcBef>
                <a:spcPts val="800"/>
              </a:spcBef>
              <a:spcAft>
                <a:spcPts val="0"/>
              </a:spcAft>
              <a:buSzPts val="1400"/>
              <a:buNone/>
              <a:defRPr>
                <a:solidFill>
                  <a:srgbClr val="595959"/>
                </a:solidFill>
              </a:defRPr>
            </a:lvl1pPr>
            <a:lvl2pPr lvl="1" algn="ctr">
              <a:spcBef>
                <a:spcPts val="800"/>
              </a:spcBef>
              <a:spcAft>
                <a:spcPts val="0"/>
              </a:spcAft>
              <a:buSzPts val="1200"/>
              <a:buNone/>
              <a:defRPr>
                <a:solidFill>
                  <a:srgbClr val="888888"/>
                </a:solidFill>
              </a:defRPr>
            </a:lvl2pPr>
            <a:lvl3pPr lvl="2" algn="ctr">
              <a:spcBef>
                <a:spcPts val="800"/>
              </a:spcBef>
              <a:spcAft>
                <a:spcPts val="0"/>
              </a:spcAft>
              <a:buSzPts val="1100"/>
              <a:buNone/>
              <a:defRPr>
                <a:solidFill>
                  <a:srgbClr val="888888"/>
                </a:solidFill>
              </a:defRPr>
            </a:lvl3pPr>
            <a:lvl4pPr lvl="3" algn="ctr">
              <a:spcBef>
                <a:spcPts val="800"/>
              </a:spcBef>
              <a:spcAft>
                <a:spcPts val="0"/>
              </a:spcAft>
              <a:buSzPts val="900"/>
              <a:buNone/>
              <a:defRPr>
                <a:solidFill>
                  <a:srgbClr val="888888"/>
                </a:solidFill>
              </a:defRPr>
            </a:lvl4pPr>
            <a:lvl5pPr lvl="4" algn="ctr">
              <a:spcBef>
                <a:spcPts val="800"/>
              </a:spcBef>
              <a:spcAft>
                <a:spcPts val="0"/>
              </a:spcAft>
              <a:buSzPts val="900"/>
              <a:buNone/>
              <a:defRPr>
                <a:solidFill>
                  <a:srgbClr val="888888"/>
                </a:solidFill>
              </a:defRPr>
            </a:lvl5pPr>
            <a:lvl6pPr lvl="5" algn="ctr">
              <a:spcBef>
                <a:spcPts val="800"/>
              </a:spcBef>
              <a:spcAft>
                <a:spcPts val="0"/>
              </a:spcAft>
              <a:buSzPts val="900"/>
              <a:buNone/>
              <a:defRPr>
                <a:solidFill>
                  <a:srgbClr val="888888"/>
                </a:solidFill>
              </a:defRPr>
            </a:lvl6pPr>
            <a:lvl7pPr lvl="6" algn="ctr">
              <a:spcBef>
                <a:spcPts val="800"/>
              </a:spcBef>
              <a:spcAft>
                <a:spcPts val="0"/>
              </a:spcAft>
              <a:buSzPts val="900"/>
              <a:buNone/>
              <a:defRPr>
                <a:solidFill>
                  <a:srgbClr val="888888"/>
                </a:solidFill>
              </a:defRPr>
            </a:lvl7pPr>
            <a:lvl8pPr lvl="7" algn="ctr">
              <a:spcBef>
                <a:spcPts val="800"/>
              </a:spcBef>
              <a:spcAft>
                <a:spcPts val="0"/>
              </a:spcAft>
              <a:buSzPts val="900"/>
              <a:buNone/>
              <a:defRPr>
                <a:solidFill>
                  <a:srgbClr val="888888"/>
                </a:solidFill>
              </a:defRPr>
            </a:lvl8pPr>
            <a:lvl9pPr lvl="8" algn="ctr">
              <a:spcBef>
                <a:spcPts val="800"/>
              </a:spcBef>
              <a:spcAft>
                <a:spcPts val="0"/>
              </a:spcAft>
              <a:buSzPts val="900"/>
              <a:buNone/>
              <a:defRPr>
                <a:solidFill>
                  <a:srgbClr val="888888"/>
                </a:solidFill>
              </a:defRPr>
            </a:lvl9pPr>
          </a:lstStyle>
          <a:p>
            <a:endParaRPr/>
          </a:p>
        </p:txBody>
      </p:sp>
      <p:sp>
        <p:nvSpPr>
          <p:cNvPr id="432" name="Google Shape;432;p45"/>
          <p:cNvSpPr txBox="1">
            <a:spLocks noGrp="1"/>
          </p:cNvSpPr>
          <p:nvPr>
            <p:ph type="dt" idx="10"/>
          </p:nvPr>
        </p:nvSpPr>
        <p:spPr>
          <a:xfrm>
            <a:off x="7771209" y="4597828"/>
            <a:ext cx="859712" cy="277797"/>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3" name="Google Shape;433;p45"/>
          <p:cNvSpPr txBox="1">
            <a:spLocks noGrp="1"/>
          </p:cNvSpPr>
          <p:nvPr>
            <p:ph type="ftr" idx="11"/>
          </p:nvPr>
        </p:nvSpPr>
        <p:spPr>
          <a:xfrm>
            <a:off x="1941909" y="4601856"/>
            <a:ext cx="571499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4" name="Google Shape;434;p45"/>
          <p:cNvSpPr/>
          <p:nvPr/>
        </p:nvSpPr>
        <p:spPr>
          <a:xfrm>
            <a:off x="0" y="3242857"/>
            <a:ext cx="1308489" cy="583942"/>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35" name="Google Shape;435;p45"/>
          <p:cNvSpPr txBox="1">
            <a:spLocks noGrp="1"/>
          </p:cNvSpPr>
          <p:nvPr>
            <p:ph type="sldNum" idx="12"/>
          </p:nvPr>
        </p:nvSpPr>
        <p:spPr>
          <a:xfrm>
            <a:off x="398859" y="3397155"/>
            <a:ext cx="58482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6"/>
        <p:cNvGrpSpPr/>
        <p:nvPr/>
      </p:nvGrpSpPr>
      <p:grpSpPr>
        <a:xfrm>
          <a:off x="0" y="0"/>
          <a:ext cx="0" cy="0"/>
          <a:chOff x="0" y="0"/>
          <a:chExt cx="0" cy="0"/>
        </a:xfrm>
      </p:grpSpPr>
      <p:sp>
        <p:nvSpPr>
          <p:cNvPr id="437" name="Google Shape;437;p46"/>
          <p:cNvSpPr txBox="1">
            <a:spLocks noGrp="1"/>
          </p:cNvSpPr>
          <p:nvPr>
            <p:ph type="title"/>
          </p:nvPr>
        </p:nvSpPr>
        <p:spPr>
          <a:xfrm>
            <a:off x="1944694" y="468083"/>
            <a:ext cx="6683765" cy="960668"/>
          </a:xfrm>
          <a:prstGeom prst="rect">
            <a:avLst/>
          </a:prstGeom>
          <a:noFill/>
          <a:ln>
            <a:noFill/>
          </a:ln>
        </p:spPr>
        <p:txBody>
          <a:bodyPr spcFirstLastPara="1" wrap="square" lIns="68575" tIns="34275" rIns="68575" bIns="34275" anchor="t" anchorCtr="0">
            <a:norm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8" name="Google Shape;438;p46"/>
          <p:cNvSpPr txBox="1">
            <a:spLocks noGrp="1"/>
          </p:cNvSpPr>
          <p:nvPr>
            <p:ph type="body" idx="1"/>
          </p:nvPr>
        </p:nvSpPr>
        <p:spPr>
          <a:xfrm>
            <a:off x="1941909" y="1600200"/>
            <a:ext cx="6686550" cy="2833217"/>
          </a:xfrm>
          <a:prstGeom prst="rect">
            <a:avLst/>
          </a:prstGeom>
          <a:noFill/>
          <a:ln>
            <a:noFill/>
          </a:ln>
        </p:spPr>
        <p:txBody>
          <a:bodyPr spcFirstLastPara="1" wrap="square" lIns="68575" tIns="34275" rIns="68575" bIns="34275" anchor="t" anchorCtr="0">
            <a:normAutofit/>
          </a:bodyPr>
          <a:lstStyle>
            <a:lvl1pPr marL="457200" lvl="0" indent="-317500" algn="l">
              <a:spcBef>
                <a:spcPts val="80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0"/>
              </a:spcAft>
              <a:buSzPts val="1400"/>
              <a:buChar char="🠶"/>
              <a:defRPr/>
            </a:lvl9pPr>
          </a:lstStyle>
          <a:p>
            <a:endParaRPr/>
          </a:p>
        </p:txBody>
      </p:sp>
      <p:sp>
        <p:nvSpPr>
          <p:cNvPr id="439" name="Google Shape;439;p46"/>
          <p:cNvSpPr txBox="1">
            <a:spLocks noGrp="1"/>
          </p:cNvSpPr>
          <p:nvPr>
            <p:ph type="dt" idx="10"/>
          </p:nvPr>
        </p:nvSpPr>
        <p:spPr>
          <a:xfrm>
            <a:off x="7771209" y="4597828"/>
            <a:ext cx="859712" cy="277797"/>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0" name="Google Shape;440;p46"/>
          <p:cNvSpPr txBox="1">
            <a:spLocks noGrp="1"/>
          </p:cNvSpPr>
          <p:nvPr>
            <p:ph type="ftr" idx="11"/>
          </p:nvPr>
        </p:nvSpPr>
        <p:spPr>
          <a:xfrm>
            <a:off x="1941909" y="4601856"/>
            <a:ext cx="571499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1" name="Google Shape;441;p46"/>
          <p:cNvSpPr/>
          <p:nvPr/>
        </p:nvSpPr>
        <p:spPr>
          <a:xfrm rot="10800000" flipH="1">
            <a:off x="-3142" y="535781"/>
            <a:ext cx="1191395" cy="380473"/>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42" name="Google Shape;442;p46"/>
          <p:cNvSpPr txBox="1">
            <a:spLocks noGrp="1"/>
          </p:cNvSpPr>
          <p:nvPr>
            <p:ph type="sldNum" idx="12"/>
          </p:nvPr>
        </p:nvSpPr>
        <p:spPr>
          <a:xfrm>
            <a:off x="398859" y="590837"/>
            <a:ext cx="58482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3"/>
        <p:cNvGrpSpPr/>
        <p:nvPr/>
      </p:nvGrpSpPr>
      <p:grpSpPr>
        <a:xfrm>
          <a:off x="0" y="0"/>
          <a:ext cx="0" cy="0"/>
          <a:chOff x="0" y="0"/>
          <a:chExt cx="0" cy="0"/>
        </a:xfrm>
      </p:grpSpPr>
      <p:sp>
        <p:nvSpPr>
          <p:cNvPr id="444" name="Google Shape;444;p47"/>
          <p:cNvSpPr txBox="1">
            <a:spLocks noGrp="1"/>
          </p:cNvSpPr>
          <p:nvPr>
            <p:ph type="title"/>
          </p:nvPr>
        </p:nvSpPr>
        <p:spPr>
          <a:xfrm>
            <a:off x="1941909" y="1544063"/>
            <a:ext cx="6686549" cy="1101600"/>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rgbClr val="262626"/>
              </a:buClr>
              <a:buSzPts val="3000"/>
              <a:buFont typeface="Century Gothic"/>
              <a:buNone/>
              <a:defRPr sz="30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5" name="Google Shape;445;p47"/>
          <p:cNvSpPr txBox="1">
            <a:spLocks noGrp="1"/>
          </p:cNvSpPr>
          <p:nvPr>
            <p:ph type="body" idx="1"/>
          </p:nvPr>
        </p:nvSpPr>
        <p:spPr>
          <a:xfrm>
            <a:off x="1941909" y="2647597"/>
            <a:ext cx="6686549" cy="645300"/>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1500"/>
              <a:buNone/>
              <a:defRPr sz="1500">
                <a:solidFill>
                  <a:srgbClr val="595959"/>
                </a:solidFill>
              </a:defRPr>
            </a:lvl1pPr>
            <a:lvl2pPr marL="914400" lvl="1" indent="-228600" algn="l">
              <a:spcBef>
                <a:spcPts val="800"/>
              </a:spcBef>
              <a:spcAft>
                <a:spcPts val="0"/>
              </a:spcAft>
              <a:buSzPts val="1400"/>
              <a:buNone/>
              <a:defRPr sz="1400">
                <a:solidFill>
                  <a:srgbClr val="888888"/>
                </a:solidFill>
              </a:defRPr>
            </a:lvl2pPr>
            <a:lvl3pPr marL="1371600" lvl="2" indent="-228600" algn="l">
              <a:spcBef>
                <a:spcPts val="800"/>
              </a:spcBef>
              <a:spcAft>
                <a:spcPts val="0"/>
              </a:spcAft>
              <a:buSzPts val="1200"/>
              <a:buNone/>
              <a:defRPr sz="1200">
                <a:solidFill>
                  <a:srgbClr val="888888"/>
                </a:solidFill>
              </a:defRPr>
            </a:lvl3pPr>
            <a:lvl4pPr marL="1828800" lvl="3" indent="-228600" algn="l">
              <a:spcBef>
                <a:spcPts val="800"/>
              </a:spcBef>
              <a:spcAft>
                <a:spcPts val="0"/>
              </a:spcAft>
              <a:buSzPts val="1100"/>
              <a:buNone/>
              <a:defRPr sz="1100">
                <a:solidFill>
                  <a:srgbClr val="888888"/>
                </a:solidFill>
              </a:defRPr>
            </a:lvl4pPr>
            <a:lvl5pPr marL="2286000" lvl="4" indent="-228600" algn="l">
              <a:spcBef>
                <a:spcPts val="800"/>
              </a:spcBef>
              <a:spcAft>
                <a:spcPts val="0"/>
              </a:spcAft>
              <a:buSzPts val="1100"/>
              <a:buNone/>
              <a:defRPr sz="1100">
                <a:solidFill>
                  <a:srgbClr val="888888"/>
                </a:solidFill>
              </a:defRPr>
            </a:lvl5pPr>
            <a:lvl6pPr marL="2743200" lvl="5" indent="-228600" algn="l">
              <a:spcBef>
                <a:spcPts val="800"/>
              </a:spcBef>
              <a:spcAft>
                <a:spcPts val="0"/>
              </a:spcAft>
              <a:buSzPts val="1100"/>
              <a:buNone/>
              <a:defRPr sz="1100">
                <a:solidFill>
                  <a:srgbClr val="888888"/>
                </a:solidFill>
              </a:defRPr>
            </a:lvl6pPr>
            <a:lvl7pPr marL="3200400" lvl="6" indent="-228600" algn="l">
              <a:spcBef>
                <a:spcPts val="800"/>
              </a:spcBef>
              <a:spcAft>
                <a:spcPts val="0"/>
              </a:spcAft>
              <a:buSzPts val="1100"/>
              <a:buNone/>
              <a:defRPr sz="1100">
                <a:solidFill>
                  <a:srgbClr val="888888"/>
                </a:solidFill>
              </a:defRPr>
            </a:lvl7pPr>
            <a:lvl8pPr marL="3657600" lvl="7" indent="-228600" algn="l">
              <a:spcBef>
                <a:spcPts val="800"/>
              </a:spcBef>
              <a:spcAft>
                <a:spcPts val="0"/>
              </a:spcAft>
              <a:buSzPts val="1100"/>
              <a:buNone/>
              <a:defRPr sz="1100">
                <a:solidFill>
                  <a:srgbClr val="888888"/>
                </a:solidFill>
              </a:defRPr>
            </a:lvl8pPr>
            <a:lvl9pPr marL="4114800" lvl="8" indent="-228600" algn="l">
              <a:spcBef>
                <a:spcPts val="800"/>
              </a:spcBef>
              <a:spcAft>
                <a:spcPts val="0"/>
              </a:spcAft>
              <a:buSzPts val="1100"/>
              <a:buNone/>
              <a:defRPr sz="1100">
                <a:solidFill>
                  <a:srgbClr val="888888"/>
                </a:solidFill>
              </a:defRPr>
            </a:lvl9pPr>
          </a:lstStyle>
          <a:p>
            <a:endParaRPr/>
          </a:p>
        </p:txBody>
      </p:sp>
      <p:sp>
        <p:nvSpPr>
          <p:cNvPr id="446" name="Google Shape;446;p47"/>
          <p:cNvSpPr txBox="1">
            <a:spLocks noGrp="1"/>
          </p:cNvSpPr>
          <p:nvPr>
            <p:ph type="dt" idx="10"/>
          </p:nvPr>
        </p:nvSpPr>
        <p:spPr>
          <a:xfrm>
            <a:off x="7771209" y="4597828"/>
            <a:ext cx="859712" cy="277797"/>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7" name="Google Shape;447;p47"/>
          <p:cNvSpPr txBox="1">
            <a:spLocks noGrp="1"/>
          </p:cNvSpPr>
          <p:nvPr>
            <p:ph type="ftr" idx="11"/>
          </p:nvPr>
        </p:nvSpPr>
        <p:spPr>
          <a:xfrm>
            <a:off x="1941909" y="4601856"/>
            <a:ext cx="571499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8" name="Google Shape;448;p47"/>
          <p:cNvSpPr/>
          <p:nvPr/>
        </p:nvSpPr>
        <p:spPr>
          <a:xfrm rot="10800000" flipH="1">
            <a:off x="-3142" y="2383631"/>
            <a:ext cx="1191395" cy="380473"/>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49" name="Google Shape;449;p47"/>
          <p:cNvSpPr txBox="1">
            <a:spLocks noGrp="1"/>
          </p:cNvSpPr>
          <p:nvPr>
            <p:ph type="sldNum" idx="12"/>
          </p:nvPr>
        </p:nvSpPr>
        <p:spPr>
          <a:xfrm>
            <a:off x="398859" y="2433104"/>
            <a:ext cx="58482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0"/>
        <p:cNvGrpSpPr/>
        <p:nvPr/>
      </p:nvGrpSpPr>
      <p:grpSpPr>
        <a:xfrm>
          <a:off x="0" y="0"/>
          <a:ext cx="0" cy="0"/>
          <a:chOff x="0" y="0"/>
          <a:chExt cx="0" cy="0"/>
        </a:xfrm>
      </p:grpSpPr>
      <p:sp>
        <p:nvSpPr>
          <p:cNvPr id="451" name="Google Shape;451;p48"/>
          <p:cNvSpPr txBox="1">
            <a:spLocks noGrp="1"/>
          </p:cNvSpPr>
          <p:nvPr>
            <p:ph type="title"/>
          </p:nvPr>
        </p:nvSpPr>
        <p:spPr>
          <a:xfrm>
            <a:off x="1944693" y="468083"/>
            <a:ext cx="6683765" cy="960668"/>
          </a:xfrm>
          <a:prstGeom prst="rect">
            <a:avLst/>
          </a:prstGeom>
          <a:noFill/>
          <a:ln>
            <a:noFill/>
          </a:ln>
        </p:spPr>
        <p:txBody>
          <a:bodyPr spcFirstLastPara="1" wrap="square" lIns="68575" tIns="34275" rIns="68575" bIns="34275" anchor="t" anchorCtr="0">
            <a:norm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52" name="Google Shape;452;p48"/>
          <p:cNvSpPr txBox="1">
            <a:spLocks noGrp="1"/>
          </p:cNvSpPr>
          <p:nvPr>
            <p:ph type="body" idx="1"/>
          </p:nvPr>
        </p:nvSpPr>
        <p:spPr>
          <a:xfrm>
            <a:off x="1941909" y="1600200"/>
            <a:ext cx="3235398" cy="2833217"/>
          </a:xfrm>
          <a:prstGeom prst="rect">
            <a:avLst/>
          </a:prstGeom>
          <a:noFill/>
          <a:ln>
            <a:noFill/>
          </a:ln>
        </p:spPr>
        <p:txBody>
          <a:bodyPr spcFirstLastPara="1" wrap="square" lIns="68575" tIns="34275" rIns="68575" bIns="34275" anchor="t" anchorCtr="0">
            <a:normAutofit/>
          </a:bodyPr>
          <a:lstStyle>
            <a:lvl1pPr marL="457200" lvl="0" indent="-317500" algn="l">
              <a:spcBef>
                <a:spcPts val="80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0"/>
              </a:spcAft>
              <a:buSzPts val="1400"/>
              <a:buChar char="🠶"/>
              <a:defRPr/>
            </a:lvl9pPr>
          </a:lstStyle>
          <a:p>
            <a:endParaRPr/>
          </a:p>
        </p:txBody>
      </p:sp>
      <p:sp>
        <p:nvSpPr>
          <p:cNvPr id="453" name="Google Shape;453;p48"/>
          <p:cNvSpPr txBox="1">
            <a:spLocks noGrp="1"/>
          </p:cNvSpPr>
          <p:nvPr>
            <p:ph type="body" idx="2"/>
          </p:nvPr>
        </p:nvSpPr>
        <p:spPr>
          <a:xfrm>
            <a:off x="5393060" y="1594667"/>
            <a:ext cx="3235398" cy="2833217"/>
          </a:xfrm>
          <a:prstGeom prst="rect">
            <a:avLst/>
          </a:prstGeom>
          <a:noFill/>
          <a:ln>
            <a:noFill/>
          </a:ln>
        </p:spPr>
        <p:txBody>
          <a:bodyPr spcFirstLastPara="1" wrap="square" lIns="68575" tIns="34275" rIns="68575" bIns="34275" anchor="t" anchorCtr="0">
            <a:normAutofit/>
          </a:bodyPr>
          <a:lstStyle>
            <a:lvl1pPr marL="457200" lvl="0" indent="-317500" algn="l">
              <a:spcBef>
                <a:spcPts val="80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0"/>
              </a:spcAft>
              <a:buSzPts val="1400"/>
              <a:buChar char="🠶"/>
              <a:defRPr/>
            </a:lvl9pPr>
          </a:lstStyle>
          <a:p>
            <a:endParaRPr/>
          </a:p>
        </p:txBody>
      </p:sp>
      <p:sp>
        <p:nvSpPr>
          <p:cNvPr id="454" name="Google Shape;454;p48"/>
          <p:cNvSpPr txBox="1">
            <a:spLocks noGrp="1"/>
          </p:cNvSpPr>
          <p:nvPr>
            <p:ph type="dt" idx="10"/>
          </p:nvPr>
        </p:nvSpPr>
        <p:spPr>
          <a:xfrm>
            <a:off x="7771209" y="4597828"/>
            <a:ext cx="859712" cy="277797"/>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55" name="Google Shape;455;p48"/>
          <p:cNvSpPr txBox="1">
            <a:spLocks noGrp="1"/>
          </p:cNvSpPr>
          <p:nvPr>
            <p:ph type="ftr" idx="11"/>
          </p:nvPr>
        </p:nvSpPr>
        <p:spPr>
          <a:xfrm>
            <a:off x="1941909" y="4601856"/>
            <a:ext cx="571499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56" name="Google Shape;456;p48"/>
          <p:cNvSpPr/>
          <p:nvPr/>
        </p:nvSpPr>
        <p:spPr>
          <a:xfrm rot="10800000" flipH="1">
            <a:off x="-3142" y="535781"/>
            <a:ext cx="1191395" cy="380473"/>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7" name="Google Shape;457;p48"/>
          <p:cNvSpPr txBox="1">
            <a:spLocks noGrp="1"/>
          </p:cNvSpPr>
          <p:nvPr>
            <p:ph type="sldNum" idx="12"/>
          </p:nvPr>
        </p:nvSpPr>
        <p:spPr>
          <a:xfrm>
            <a:off x="398859" y="590837"/>
            <a:ext cx="58482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8"/>
        <p:cNvGrpSpPr/>
        <p:nvPr/>
      </p:nvGrpSpPr>
      <p:grpSpPr>
        <a:xfrm>
          <a:off x="0" y="0"/>
          <a:ext cx="0" cy="0"/>
          <a:chOff x="0" y="0"/>
          <a:chExt cx="0" cy="0"/>
        </a:xfrm>
      </p:grpSpPr>
      <p:sp>
        <p:nvSpPr>
          <p:cNvPr id="459" name="Google Shape;459;p49"/>
          <p:cNvSpPr txBox="1">
            <a:spLocks noGrp="1"/>
          </p:cNvSpPr>
          <p:nvPr>
            <p:ph type="title"/>
          </p:nvPr>
        </p:nvSpPr>
        <p:spPr>
          <a:xfrm>
            <a:off x="1944693" y="468083"/>
            <a:ext cx="6683765" cy="960668"/>
          </a:xfrm>
          <a:prstGeom prst="rect">
            <a:avLst/>
          </a:prstGeom>
          <a:noFill/>
          <a:ln>
            <a:noFill/>
          </a:ln>
        </p:spPr>
        <p:txBody>
          <a:bodyPr spcFirstLastPara="1" wrap="square" lIns="68575" tIns="34275" rIns="68575" bIns="34275" anchor="t" anchorCtr="0">
            <a:norm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60" name="Google Shape;460;p49"/>
          <p:cNvSpPr txBox="1">
            <a:spLocks noGrp="1"/>
          </p:cNvSpPr>
          <p:nvPr>
            <p:ph type="body" idx="1"/>
          </p:nvPr>
        </p:nvSpPr>
        <p:spPr>
          <a:xfrm>
            <a:off x="2204530" y="1479527"/>
            <a:ext cx="2994549" cy="432197"/>
          </a:xfrm>
          <a:prstGeom prst="rect">
            <a:avLst/>
          </a:prstGeom>
          <a:noFill/>
          <a:ln>
            <a:noFill/>
          </a:ln>
        </p:spPr>
        <p:txBody>
          <a:bodyPr spcFirstLastPara="1" wrap="square" lIns="68575" tIns="34275" rIns="68575" bIns="34275" anchor="b" anchorCtr="0">
            <a:noAutofit/>
          </a:bodyPr>
          <a:lstStyle>
            <a:lvl1pPr marL="457200" lvl="0" indent="-228600" algn="l">
              <a:spcBef>
                <a:spcPts val="800"/>
              </a:spcBef>
              <a:spcAft>
                <a:spcPts val="0"/>
              </a:spcAft>
              <a:buSzPts val="1800"/>
              <a:buNone/>
              <a:defRPr sz="1800" b="0"/>
            </a:lvl1pPr>
            <a:lvl2pPr marL="914400" lvl="1" indent="-228600" algn="l">
              <a:spcBef>
                <a:spcPts val="800"/>
              </a:spcBef>
              <a:spcAft>
                <a:spcPts val="0"/>
              </a:spcAft>
              <a:buSzPts val="1500"/>
              <a:buNone/>
              <a:defRPr sz="1500" b="1"/>
            </a:lvl2pPr>
            <a:lvl3pPr marL="1371600" lvl="2" indent="-228600" algn="l">
              <a:spcBef>
                <a:spcPts val="800"/>
              </a:spcBef>
              <a:spcAft>
                <a:spcPts val="0"/>
              </a:spcAft>
              <a:buSzPts val="1400"/>
              <a:buNone/>
              <a:defRPr sz="1400" b="1"/>
            </a:lvl3pPr>
            <a:lvl4pPr marL="1828800" lvl="3" indent="-228600" algn="l">
              <a:spcBef>
                <a:spcPts val="800"/>
              </a:spcBef>
              <a:spcAft>
                <a:spcPts val="0"/>
              </a:spcAft>
              <a:buSzPts val="1200"/>
              <a:buNone/>
              <a:defRPr sz="1200" b="1"/>
            </a:lvl4pPr>
            <a:lvl5pPr marL="2286000" lvl="4" indent="-228600" algn="l">
              <a:spcBef>
                <a:spcPts val="800"/>
              </a:spcBef>
              <a:spcAft>
                <a:spcPts val="0"/>
              </a:spcAft>
              <a:buSzPts val="1200"/>
              <a:buNone/>
              <a:defRPr sz="1200" b="1"/>
            </a:lvl5pPr>
            <a:lvl6pPr marL="2743200" lvl="5" indent="-228600" algn="l">
              <a:spcBef>
                <a:spcPts val="800"/>
              </a:spcBef>
              <a:spcAft>
                <a:spcPts val="0"/>
              </a:spcAft>
              <a:buSzPts val="1200"/>
              <a:buNone/>
              <a:defRPr sz="1200" b="1"/>
            </a:lvl6pPr>
            <a:lvl7pPr marL="3200400" lvl="6" indent="-228600" algn="l">
              <a:spcBef>
                <a:spcPts val="800"/>
              </a:spcBef>
              <a:spcAft>
                <a:spcPts val="0"/>
              </a:spcAft>
              <a:buSzPts val="1200"/>
              <a:buNone/>
              <a:defRPr sz="1200" b="1"/>
            </a:lvl7pPr>
            <a:lvl8pPr marL="3657600" lvl="7" indent="-228600" algn="l">
              <a:spcBef>
                <a:spcPts val="800"/>
              </a:spcBef>
              <a:spcAft>
                <a:spcPts val="0"/>
              </a:spcAft>
              <a:buSzPts val="1200"/>
              <a:buNone/>
              <a:defRPr sz="1200" b="1"/>
            </a:lvl8pPr>
            <a:lvl9pPr marL="4114800" lvl="8" indent="-228600" algn="l">
              <a:spcBef>
                <a:spcPts val="800"/>
              </a:spcBef>
              <a:spcAft>
                <a:spcPts val="0"/>
              </a:spcAft>
              <a:buSzPts val="1200"/>
              <a:buNone/>
              <a:defRPr sz="1200" b="1"/>
            </a:lvl9pPr>
          </a:lstStyle>
          <a:p>
            <a:endParaRPr/>
          </a:p>
        </p:txBody>
      </p:sp>
      <p:sp>
        <p:nvSpPr>
          <p:cNvPr id="461" name="Google Shape;461;p49"/>
          <p:cNvSpPr txBox="1">
            <a:spLocks noGrp="1"/>
          </p:cNvSpPr>
          <p:nvPr>
            <p:ph type="body" idx="2"/>
          </p:nvPr>
        </p:nvSpPr>
        <p:spPr>
          <a:xfrm>
            <a:off x="1941909" y="1911725"/>
            <a:ext cx="3257170" cy="2515545"/>
          </a:xfrm>
          <a:prstGeom prst="rect">
            <a:avLst/>
          </a:prstGeom>
          <a:noFill/>
          <a:ln>
            <a:noFill/>
          </a:ln>
        </p:spPr>
        <p:txBody>
          <a:bodyPr spcFirstLastPara="1" wrap="square" lIns="68575" tIns="34275" rIns="68575" bIns="34275" anchor="t" anchorCtr="0">
            <a:normAutofit/>
          </a:bodyPr>
          <a:lstStyle>
            <a:lvl1pPr marL="457200" lvl="0" indent="-317500" algn="l">
              <a:spcBef>
                <a:spcPts val="80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0"/>
              </a:spcAft>
              <a:buSzPts val="1400"/>
              <a:buChar char="🠶"/>
              <a:defRPr/>
            </a:lvl9pPr>
          </a:lstStyle>
          <a:p>
            <a:endParaRPr/>
          </a:p>
        </p:txBody>
      </p:sp>
      <p:sp>
        <p:nvSpPr>
          <p:cNvPr id="462" name="Google Shape;462;p49"/>
          <p:cNvSpPr txBox="1">
            <a:spLocks noGrp="1"/>
          </p:cNvSpPr>
          <p:nvPr>
            <p:ph type="body" idx="3"/>
          </p:nvPr>
        </p:nvSpPr>
        <p:spPr>
          <a:xfrm>
            <a:off x="5629972" y="1477106"/>
            <a:ext cx="2999251" cy="432197"/>
          </a:xfrm>
          <a:prstGeom prst="rect">
            <a:avLst/>
          </a:prstGeom>
          <a:noFill/>
          <a:ln>
            <a:noFill/>
          </a:ln>
        </p:spPr>
        <p:txBody>
          <a:bodyPr spcFirstLastPara="1" wrap="square" lIns="68575" tIns="34275" rIns="68575" bIns="34275" anchor="b" anchorCtr="0">
            <a:noAutofit/>
          </a:bodyPr>
          <a:lstStyle>
            <a:lvl1pPr marL="457200" lvl="0" indent="-228600" algn="l">
              <a:spcBef>
                <a:spcPts val="800"/>
              </a:spcBef>
              <a:spcAft>
                <a:spcPts val="0"/>
              </a:spcAft>
              <a:buSzPts val="1800"/>
              <a:buNone/>
              <a:defRPr sz="1800" b="0"/>
            </a:lvl1pPr>
            <a:lvl2pPr marL="914400" lvl="1" indent="-228600" algn="l">
              <a:spcBef>
                <a:spcPts val="800"/>
              </a:spcBef>
              <a:spcAft>
                <a:spcPts val="0"/>
              </a:spcAft>
              <a:buSzPts val="1500"/>
              <a:buNone/>
              <a:defRPr sz="1500" b="1"/>
            </a:lvl2pPr>
            <a:lvl3pPr marL="1371600" lvl="2" indent="-228600" algn="l">
              <a:spcBef>
                <a:spcPts val="800"/>
              </a:spcBef>
              <a:spcAft>
                <a:spcPts val="0"/>
              </a:spcAft>
              <a:buSzPts val="1400"/>
              <a:buNone/>
              <a:defRPr sz="1400" b="1"/>
            </a:lvl3pPr>
            <a:lvl4pPr marL="1828800" lvl="3" indent="-228600" algn="l">
              <a:spcBef>
                <a:spcPts val="800"/>
              </a:spcBef>
              <a:spcAft>
                <a:spcPts val="0"/>
              </a:spcAft>
              <a:buSzPts val="1200"/>
              <a:buNone/>
              <a:defRPr sz="1200" b="1"/>
            </a:lvl4pPr>
            <a:lvl5pPr marL="2286000" lvl="4" indent="-228600" algn="l">
              <a:spcBef>
                <a:spcPts val="800"/>
              </a:spcBef>
              <a:spcAft>
                <a:spcPts val="0"/>
              </a:spcAft>
              <a:buSzPts val="1200"/>
              <a:buNone/>
              <a:defRPr sz="1200" b="1"/>
            </a:lvl5pPr>
            <a:lvl6pPr marL="2743200" lvl="5" indent="-228600" algn="l">
              <a:spcBef>
                <a:spcPts val="800"/>
              </a:spcBef>
              <a:spcAft>
                <a:spcPts val="0"/>
              </a:spcAft>
              <a:buSzPts val="1200"/>
              <a:buNone/>
              <a:defRPr sz="1200" b="1"/>
            </a:lvl6pPr>
            <a:lvl7pPr marL="3200400" lvl="6" indent="-228600" algn="l">
              <a:spcBef>
                <a:spcPts val="800"/>
              </a:spcBef>
              <a:spcAft>
                <a:spcPts val="0"/>
              </a:spcAft>
              <a:buSzPts val="1200"/>
              <a:buNone/>
              <a:defRPr sz="1200" b="1"/>
            </a:lvl7pPr>
            <a:lvl8pPr marL="3657600" lvl="7" indent="-228600" algn="l">
              <a:spcBef>
                <a:spcPts val="800"/>
              </a:spcBef>
              <a:spcAft>
                <a:spcPts val="0"/>
              </a:spcAft>
              <a:buSzPts val="1200"/>
              <a:buNone/>
              <a:defRPr sz="1200" b="1"/>
            </a:lvl8pPr>
            <a:lvl9pPr marL="4114800" lvl="8" indent="-228600" algn="l">
              <a:spcBef>
                <a:spcPts val="800"/>
              </a:spcBef>
              <a:spcAft>
                <a:spcPts val="0"/>
              </a:spcAft>
              <a:buSzPts val="1200"/>
              <a:buNone/>
              <a:defRPr sz="1200" b="1"/>
            </a:lvl9pPr>
          </a:lstStyle>
          <a:p>
            <a:endParaRPr/>
          </a:p>
        </p:txBody>
      </p:sp>
      <p:sp>
        <p:nvSpPr>
          <p:cNvPr id="463" name="Google Shape;463;p49"/>
          <p:cNvSpPr txBox="1">
            <a:spLocks noGrp="1"/>
          </p:cNvSpPr>
          <p:nvPr>
            <p:ph type="body" idx="4"/>
          </p:nvPr>
        </p:nvSpPr>
        <p:spPr>
          <a:xfrm>
            <a:off x="5375218" y="1909304"/>
            <a:ext cx="3254005" cy="2515545"/>
          </a:xfrm>
          <a:prstGeom prst="rect">
            <a:avLst/>
          </a:prstGeom>
          <a:noFill/>
          <a:ln>
            <a:noFill/>
          </a:ln>
        </p:spPr>
        <p:txBody>
          <a:bodyPr spcFirstLastPara="1" wrap="square" lIns="68575" tIns="34275" rIns="68575" bIns="34275" anchor="t" anchorCtr="0">
            <a:normAutofit/>
          </a:bodyPr>
          <a:lstStyle>
            <a:lvl1pPr marL="457200" lvl="0" indent="-317500" algn="l">
              <a:spcBef>
                <a:spcPts val="80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0"/>
              </a:spcAft>
              <a:buSzPts val="1400"/>
              <a:buChar char="🠶"/>
              <a:defRPr/>
            </a:lvl9pPr>
          </a:lstStyle>
          <a:p>
            <a:endParaRPr/>
          </a:p>
        </p:txBody>
      </p:sp>
      <p:sp>
        <p:nvSpPr>
          <p:cNvPr id="464" name="Google Shape;464;p49"/>
          <p:cNvSpPr txBox="1">
            <a:spLocks noGrp="1"/>
          </p:cNvSpPr>
          <p:nvPr>
            <p:ph type="dt" idx="10"/>
          </p:nvPr>
        </p:nvSpPr>
        <p:spPr>
          <a:xfrm>
            <a:off x="7771209" y="4597828"/>
            <a:ext cx="859712" cy="277797"/>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65" name="Google Shape;465;p49"/>
          <p:cNvSpPr txBox="1">
            <a:spLocks noGrp="1"/>
          </p:cNvSpPr>
          <p:nvPr>
            <p:ph type="ftr" idx="11"/>
          </p:nvPr>
        </p:nvSpPr>
        <p:spPr>
          <a:xfrm>
            <a:off x="1941909" y="4601856"/>
            <a:ext cx="571499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66" name="Google Shape;466;p49"/>
          <p:cNvSpPr/>
          <p:nvPr/>
        </p:nvSpPr>
        <p:spPr>
          <a:xfrm rot="10800000" flipH="1">
            <a:off x="-3142" y="535781"/>
            <a:ext cx="1191395" cy="380473"/>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67" name="Google Shape;467;p49"/>
          <p:cNvSpPr txBox="1">
            <a:spLocks noGrp="1"/>
          </p:cNvSpPr>
          <p:nvPr>
            <p:ph type="sldNum" idx="12"/>
          </p:nvPr>
        </p:nvSpPr>
        <p:spPr>
          <a:xfrm>
            <a:off x="398859" y="590837"/>
            <a:ext cx="58482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8"/>
        <p:cNvGrpSpPr/>
        <p:nvPr/>
      </p:nvGrpSpPr>
      <p:grpSpPr>
        <a:xfrm>
          <a:off x="0" y="0"/>
          <a:ext cx="0" cy="0"/>
          <a:chOff x="0" y="0"/>
          <a:chExt cx="0" cy="0"/>
        </a:xfrm>
      </p:grpSpPr>
      <p:sp>
        <p:nvSpPr>
          <p:cNvPr id="469" name="Google Shape;469;p50"/>
          <p:cNvSpPr txBox="1">
            <a:spLocks noGrp="1"/>
          </p:cNvSpPr>
          <p:nvPr>
            <p:ph type="dt" idx="10"/>
          </p:nvPr>
        </p:nvSpPr>
        <p:spPr>
          <a:xfrm>
            <a:off x="7771209" y="4597828"/>
            <a:ext cx="859712" cy="277797"/>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70" name="Google Shape;470;p50"/>
          <p:cNvSpPr txBox="1">
            <a:spLocks noGrp="1"/>
          </p:cNvSpPr>
          <p:nvPr>
            <p:ph type="ftr" idx="11"/>
          </p:nvPr>
        </p:nvSpPr>
        <p:spPr>
          <a:xfrm>
            <a:off x="1941909" y="4601856"/>
            <a:ext cx="571499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71" name="Google Shape;471;p50"/>
          <p:cNvSpPr/>
          <p:nvPr/>
        </p:nvSpPr>
        <p:spPr>
          <a:xfrm rot="10800000" flipH="1">
            <a:off x="-3142" y="535781"/>
            <a:ext cx="1191395" cy="380473"/>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72" name="Google Shape;472;p50"/>
          <p:cNvSpPr txBox="1">
            <a:spLocks noGrp="1"/>
          </p:cNvSpPr>
          <p:nvPr>
            <p:ph type="sldNum" idx="12"/>
          </p:nvPr>
        </p:nvSpPr>
        <p:spPr>
          <a:xfrm>
            <a:off x="398859" y="590837"/>
            <a:ext cx="58482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73"/>
        <p:cNvGrpSpPr/>
        <p:nvPr/>
      </p:nvGrpSpPr>
      <p:grpSpPr>
        <a:xfrm>
          <a:off x="0" y="0"/>
          <a:ext cx="0" cy="0"/>
          <a:chOff x="0" y="0"/>
          <a:chExt cx="0" cy="0"/>
        </a:xfrm>
      </p:grpSpPr>
      <p:sp>
        <p:nvSpPr>
          <p:cNvPr id="474" name="Google Shape;474;p51"/>
          <p:cNvSpPr txBox="1">
            <a:spLocks noGrp="1"/>
          </p:cNvSpPr>
          <p:nvPr>
            <p:ph type="title"/>
          </p:nvPr>
        </p:nvSpPr>
        <p:spPr>
          <a:xfrm>
            <a:off x="1941909" y="334566"/>
            <a:ext cx="2628899" cy="732234"/>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rgbClr val="262626"/>
              </a:buClr>
              <a:buSzPts val="1500"/>
              <a:buFont typeface="Century Gothic"/>
              <a:buNone/>
              <a:defRPr sz="15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75" name="Google Shape;475;p51"/>
          <p:cNvSpPr txBox="1">
            <a:spLocks noGrp="1"/>
          </p:cNvSpPr>
          <p:nvPr>
            <p:ph type="body" idx="1"/>
          </p:nvPr>
        </p:nvSpPr>
        <p:spPr>
          <a:xfrm>
            <a:off x="4742259" y="334566"/>
            <a:ext cx="3886200" cy="4061222"/>
          </a:xfrm>
          <a:prstGeom prst="rect">
            <a:avLst/>
          </a:prstGeom>
          <a:noFill/>
          <a:ln>
            <a:noFill/>
          </a:ln>
        </p:spPr>
        <p:txBody>
          <a:bodyPr spcFirstLastPara="1" wrap="square" lIns="68575" tIns="34275" rIns="68575" bIns="34275" anchor="ctr" anchorCtr="0">
            <a:normAutofit/>
          </a:bodyPr>
          <a:lstStyle>
            <a:lvl1pPr marL="457200" lvl="0" indent="-317500" algn="l">
              <a:spcBef>
                <a:spcPts val="80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0"/>
              </a:spcAft>
              <a:buSzPts val="1400"/>
              <a:buChar char="🠶"/>
              <a:defRPr/>
            </a:lvl9pPr>
          </a:lstStyle>
          <a:p>
            <a:endParaRPr/>
          </a:p>
        </p:txBody>
      </p:sp>
      <p:sp>
        <p:nvSpPr>
          <p:cNvPr id="476" name="Google Shape;476;p51"/>
          <p:cNvSpPr txBox="1">
            <a:spLocks noGrp="1"/>
          </p:cNvSpPr>
          <p:nvPr>
            <p:ph type="body" idx="2"/>
          </p:nvPr>
        </p:nvSpPr>
        <p:spPr>
          <a:xfrm>
            <a:off x="1941909" y="1198960"/>
            <a:ext cx="2628899" cy="3196827"/>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1100"/>
              <a:buNone/>
              <a:defRPr sz="1100"/>
            </a:lvl1pPr>
            <a:lvl2pPr marL="914400" lvl="1" indent="-228600" algn="l">
              <a:spcBef>
                <a:spcPts val="800"/>
              </a:spcBef>
              <a:spcAft>
                <a:spcPts val="0"/>
              </a:spcAft>
              <a:buSzPts val="900"/>
              <a:buNone/>
              <a:defRPr sz="900"/>
            </a:lvl2pPr>
            <a:lvl3pPr marL="1371600" lvl="2" indent="-228600" algn="l">
              <a:spcBef>
                <a:spcPts val="800"/>
              </a:spcBef>
              <a:spcAft>
                <a:spcPts val="0"/>
              </a:spcAft>
              <a:buSzPts val="800"/>
              <a:buNone/>
              <a:defRPr sz="800"/>
            </a:lvl3pPr>
            <a:lvl4pPr marL="1828800" lvl="3" indent="-228600" algn="l">
              <a:spcBef>
                <a:spcPts val="800"/>
              </a:spcBef>
              <a:spcAft>
                <a:spcPts val="0"/>
              </a:spcAft>
              <a:buSzPts val="700"/>
              <a:buNone/>
              <a:defRPr sz="700"/>
            </a:lvl4pPr>
            <a:lvl5pPr marL="2286000" lvl="4" indent="-228600" algn="l">
              <a:spcBef>
                <a:spcPts val="800"/>
              </a:spcBef>
              <a:spcAft>
                <a:spcPts val="0"/>
              </a:spcAft>
              <a:buSzPts val="700"/>
              <a:buNone/>
              <a:defRPr sz="700"/>
            </a:lvl5pPr>
            <a:lvl6pPr marL="2743200" lvl="5" indent="-228600" algn="l">
              <a:spcBef>
                <a:spcPts val="800"/>
              </a:spcBef>
              <a:spcAft>
                <a:spcPts val="0"/>
              </a:spcAft>
              <a:buSzPts val="700"/>
              <a:buNone/>
              <a:defRPr sz="700"/>
            </a:lvl6pPr>
            <a:lvl7pPr marL="3200400" lvl="6" indent="-228600" algn="l">
              <a:spcBef>
                <a:spcPts val="800"/>
              </a:spcBef>
              <a:spcAft>
                <a:spcPts val="0"/>
              </a:spcAft>
              <a:buSzPts val="700"/>
              <a:buNone/>
              <a:defRPr sz="700"/>
            </a:lvl7pPr>
            <a:lvl8pPr marL="3657600" lvl="7" indent="-228600" algn="l">
              <a:spcBef>
                <a:spcPts val="800"/>
              </a:spcBef>
              <a:spcAft>
                <a:spcPts val="0"/>
              </a:spcAft>
              <a:buSzPts val="700"/>
              <a:buNone/>
              <a:defRPr sz="700"/>
            </a:lvl8pPr>
            <a:lvl9pPr marL="4114800" lvl="8" indent="-228600" algn="l">
              <a:spcBef>
                <a:spcPts val="800"/>
              </a:spcBef>
              <a:spcAft>
                <a:spcPts val="0"/>
              </a:spcAft>
              <a:buSzPts val="700"/>
              <a:buNone/>
              <a:defRPr sz="700"/>
            </a:lvl9pPr>
          </a:lstStyle>
          <a:p>
            <a:endParaRPr/>
          </a:p>
        </p:txBody>
      </p:sp>
      <p:sp>
        <p:nvSpPr>
          <p:cNvPr id="477" name="Google Shape;477;p51"/>
          <p:cNvSpPr txBox="1">
            <a:spLocks noGrp="1"/>
          </p:cNvSpPr>
          <p:nvPr>
            <p:ph type="dt" idx="10"/>
          </p:nvPr>
        </p:nvSpPr>
        <p:spPr>
          <a:xfrm>
            <a:off x="7771209" y="4597828"/>
            <a:ext cx="859712" cy="277797"/>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78" name="Google Shape;478;p51"/>
          <p:cNvSpPr txBox="1">
            <a:spLocks noGrp="1"/>
          </p:cNvSpPr>
          <p:nvPr>
            <p:ph type="ftr" idx="11"/>
          </p:nvPr>
        </p:nvSpPr>
        <p:spPr>
          <a:xfrm>
            <a:off x="1941909" y="4601856"/>
            <a:ext cx="571499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79" name="Google Shape;479;p51"/>
          <p:cNvSpPr/>
          <p:nvPr/>
        </p:nvSpPr>
        <p:spPr>
          <a:xfrm rot="10800000" flipH="1">
            <a:off x="-3142" y="535781"/>
            <a:ext cx="1191395" cy="380473"/>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80" name="Google Shape;480;p51"/>
          <p:cNvSpPr txBox="1">
            <a:spLocks noGrp="1"/>
          </p:cNvSpPr>
          <p:nvPr>
            <p:ph type="sldNum" idx="12"/>
          </p:nvPr>
        </p:nvSpPr>
        <p:spPr>
          <a:xfrm>
            <a:off x="398859" y="590837"/>
            <a:ext cx="58482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81"/>
        <p:cNvGrpSpPr/>
        <p:nvPr/>
      </p:nvGrpSpPr>
      <p:grpSpPr>
        <a:xfrm>
          <a:off x="0" y="0"/>
          <a:ext cx="0" cy="0"/>
          <a:chOff x="0" y="0"/>
          <a:chExt cx="0" cy="0"/>
        </a:xfrm>
      </p:grpSpPr>
      <p:sp>
        <p:nvSpPr>
          <p:cNvPr id="482" name="Google Shape;482;p52"/>
          <p:cNvSpPr txBox="1">
            <a:spLocks noGrp="1"/>
          </p:cNvSpPr>
          <p:nvPr>
            <p:ph type="title"/>
          </p:nvPr>
        </p:nvSpPr>
        <p:spPr>
          <a:xfrm>
            <a:off x="1941910" y="3600450"/>
            <a:ext cx="6686550" cy="425054"/>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rgbClr val="262626"/>
              </a:buClr>
              <a:buSzPts val="1800"/>
              <a:buFont typeface="Century Gothic"/>
              <a:buNone/>
              <a:defRPr sz="18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83" name="Google Shape;483;p52"/>
          <p:cNvSpPr>
            <a:spLocks noGrp="1"/>
          </p:cNvSpPr>
          <p:nvPr>
            <p:ph type="pic" idx="2"/>
          </p:nvPr>
        </p:nvSpPr>
        <p:spPr>
          <a:xfrm>
            <a:off x="1941909" y="476224"/>
            <a:ext cx="6686550" cy="2891227"/>
          </a:xfrm>
          <a:prstGeom prst="rect">
            <a:avLst/>
          </a:prstGeom>
          <a:noFill/>
          <a:ln>
            <a:noFill/>
          </a:ln>
        </p:spPr>
      </p:sp>
      <p:sp>
        <p:nvSpPr>
          <p:cNvPr id="484" name="Google Shape;484;p52"/>
          <p:cNvSpPr txBox="1">
            <a:spLocks noGrp="1"/>
          </p:cNvSpPr>
          <p:nvPr>
            <p:ph type="body" idx="1"/>
          </p:nvPr>
        </p:nvSpPr>
        <p:spPr>
          <a:xfrm>
            <a:off x="1941910" y="4025503"/>
            <a:ext cx="6686550" cy="370284"/>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900"/>
              <a:buNone/>
              <a:defRPr sz="900"/>
            </a:lvl1pPr>
            <a:lvl2pPr marL="914400" lvl="1" indent="-228600" algn="l">
              <a:spcBef>
                <a:spcPts val="800"/>
              </a:spcBef>
              <a:spcAft>
                <a:spcPts val="0"/>
              </a:spcAft>
              <a:buSzPts val="900"/>
              <a:buNone/>
              <a:defRPr sz="900"/>
            </a:lvl2pPr>
            <a:lvl3pPr marL="1371600" lvl="2" indent="-228600" algn="l">
              <a:spcBef>
                <a:spcPts val="800"/>
              </a:spcBef>
              <a:spcAft>
                <a:spcPts val="0"/>
              </a:spcAft>
              <a:buSzPts val="800"/>
              <a:buNone/>
              <a:defRPr sz="800"/>
            </a:lvl3pPr>
            <a:lvl4pPr marL="1828800" lvl="3" indent="-228600" algn="l">
              <a:spcBef>
                <a:spcPts val="800"/>
              </a:spcBef>
              <a:spcAft>
                <a:spcPts val="0"/>
              </a:spcAft>
              <a:buSzPts val="700"/>
              <a:buNone/>
              <a:defRPr sz="700"/>
            </a:lvl4pPr>
            <a:lvl5pPr marL="2286000" lvl="4" indent="-228600" algn="l">
              <a:spcBef>
                <a:spcPts val="800"/>
              </a:spcBef>
              <a:spcAft>
                <a:spcPts val="0"/>
              </a:spcAft>
              <a:buSzPts val="700"/>
              <a:buNone/>
              <a:defRPr sz="700"/>
            </a:lvl5pPr>
            <a:lvl6pPr marL="2743200" lvl="5" indent="-228600" algn="l">
              <a:spcBef>
                <a:spcPts val="800"/>
              </a:spcBef>
              <a:spcAft>
                <a:spcPts val="0"/>
              </a:spcAft>
              <a:buSzPts val="700"/>
              <a:buNone/>
              <a:defRPr sz="700"/>
            </a:lvl6pPr>
            <a:lvl7pPr marL="3200400" lvl="6" indent="-228600" algn="l">
              <a:spcBef>
                <a:spcPts val="800"/>
              </a:spcBef>
              <a:spcAft>
                <a:spcPts val="0"/>
              </a:spcAft>
              <a:buSzPts val="700"/>
              <a:buNone/>
              <a:defRPr sz="700"/>
            </a:lvl7pPr>
            <a:lvl8pPr marL="3657600" lvl="7" indent="-228600" algn="l">
              <a:spcBef>
                <a:spcPts val="800"/>
              </a:spcBef>
              <a:spcAft>
                <a:spcPts val="0"/>
              </a:spcAft>
              <a:buSzPts val="700"/>
              <a:buNone/>
              <a:defRPr sz="700"/>
            </a:lvl8pPr>
            <a:lvl9pPr marL="4114800" lvl="8" indent="-228600" algn="l">
              <a:spcBef>
                <a:spcPts val="800"/>
              </a:spcBef>
              <a:spcAft>
                <a:spcPts val="0"/>
              </a:spcAft>
              <a:buSzPts val="700"/>
              <a:buNone/>
              <a:defRPr sz="700"/>
            </a:lvl9pPr>
          </a:lstStyle>
          <a:p>
            <a:endParaRPr/>
          </a:p>
        </p:txBody>
      </p:sp>
      <p:sp>
        <p:nvSpPr>
          <p:cNvPr id="485" name="Google Shape;485;p52"/>
          <p:cNvSpPr txBox="1">
            <a:spLocks noGrp="1"/>
          </p:cNvSpPr>
          <p:nvPr>
            <p:ph type="dt" idx="10"/>
          </p:nvPr>
        </p:nvSpPr>
        <p:spPr>
          <a:xfrm>
            <a:off x="7771209" y="4597828"/>
            <a:ext cx="859712" cy="277797"/>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86" name="Google Shape;486;p52"/>
          <p:cNvSpPr txBox="1">
            <a:spLocks noGrp="1"/>
          </p:cNvSpPr>
          <p:nvPr>
            <p:ph type="ftr" idx="11"/>
          </p:nvPr>
        </p:nvSpPr>
        <p:spPr>
          <a:xfrm>
            <a:off x="1941909" y="4601856"/>
            <a:ext cx="571499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87" name="Google Shape;487;p52"/>
          <p:cNvSpPr/>
          <p:nvPr/>
        </p:nvSpPr>
        <p:spPr>
          <a:xfrm rot="10800000" flipH="1">
            <a:off x="-3142" y="3683794"/>
            <a:ext cx="1191395" cy="380473"/>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88" name="Google Shape;488;p52"/>
          <p:cNvSpPr txBox="1">
            <a:spLocks noGrp="1"/>
          </p:cNvSpPr>
          <p:nvPr>
            <p:ph type="sldNum" idx="12"/>
          </p:nvPr>
        </p:nvSpPr>
        <p:spPr>
          <a:xfrm>
            <a:off x="398859" y="3737315"/>
            <a:ext cx="58482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489"/>
        <p:cNvGrpSpPr/>
        <p:nvPr/>
      </p:nvGrpSpPr>
      <p:grpSpPr>
        <a:xfrm>
          <a:off x="0" y="0"/>
          <a:ext cx="0" cy="0"/>
          <a:chOff x="0" y="0"/>
          <a:chExt cx="0" cy="0"/>
        </a:xfrm>
      </p:grpSpPr>
      <p:sp>
        <p:nvSpPr>
          <p:cNvPr id="490" name="Google Shape;490;p53"/>
          <p:cNvSpPr txBox="1">
            <a:spLocks noGrp="1"/>
          </p:cNvSpPr>
          <p:nvPr>
            <p:ph type="title"/>
          </p:nvPr>
        </p:nvSpPr>
        <p:spPr>
          <a:xfrm>
            <a:off x="1941909" y="457200"/>
            <a:ext cx="6686549" cy="2337780"/>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rgbClr val="262626"/>
              </a:buClr>
              <a:buSzPts val="3600"/>
              <a:buFont typeface="Century Gothic"/>
              <a:buNone/>
              <a:defRPr sz="36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91" name="Google Shape;491;p53"/>
          <p:cNvSpPr txBox="1">
            <a:spLocks noGrp="1"/>
          </p:cNvSpPr>
          <p:nvPr>
            <p:ph type="body" idx="1"/>
          </p:nvPr>
        </p:nvSpPr>
        <p:spPr>
          <a:xfrm>
            <a:off x="1941909" y="3265535"/>
            <a:ext cx="6686549" cy="1166898"/>
          </a:xfrm>
          <a:prstGeom prst="rect">
            <a:avLst/>
          </a:prstGeom>
          <a:noFill/>
          <a:ln>
            <a:noFill/>
          </a:ln>
        </p:spPr>
        <p:txBody>
          <a:bodyPr spcFirstLastPara="1" wrap="square" lIns="68575" tIns="34275" rIns="68575" bIns="34275" anchor="ctr" anchorCtr="0">
            <a:normAutofit/>
          </a:bodyPr>
          <a:lstStyle>
            <a:lvl1pPr marL="457200" lvl="0" indent="-228600" algn="l">
              <a:spcBef>
                <a:spcPts val="800"/>
              </a:spcBef>
              <a:spcAft>
                <a:spcPts val="0"/>
              </a:spcAft>
              <a:buSzPts val="1400"/>
              <a:buNone/>
              <a:defRPr sz="1400">
                <a:solidFill>
                  <a:srgbClr val="595959"/>
                </a:solidFill>
              </a:defRPr>
            </a:lvl1pPr>
            <a:lvl2pPr marL="914400" lvl="1" indent="-228600" algn="l">
              <a:spcBef>
                <a:spcPts val="800"/>
              </a:spcBef>
              <a:spcAft>
                <a:spcPts val="0"/>
              </a:spcAft>
              <a:buSzPts val="1400"/>
              <a:buNone/>
              <a:defRPr sz="1400">
                <a:solidFill>
                  <a:srgbClr val="888888"/>
                </a:solidFill>
              </a:defRPr>
            </a:lvl2pPr>
            <a:lvl3pPr marL="1371600" lvl="2" indent="-228600" algn="l">
              <a:spcBef>
                <a:spcPts val="800"/>
              </a:spcBef>
              <a:spcAft>
                <a:spcPts val="0"/>
              </a:spcAft>
              <a:buSzPts val="1200"/>
              <a:buNone/>
              <a:defRPr sz="1200">
                <a:solidFill>
                  <a:srgbClr val="888888"/>
                </a:solidFill>
              </a:defRPr>
            </a:lvl3pPr>
            <a:lvl4pPr marL="1828800" lvl="3" indent="-228600" algn="l">
              <a:spcBef>
                <a:spcPts val="800"/>
              </a:spcBef>
              <a:spcAft>
                <a:spcPts val="0"/>
              </a:spcAft>
              <a:buSzPts val="1100"/>
              <a:buNone/>
              <a:defRPr sz="1100">
                <a:solidFill>
                  <a:srgbClr val="888888"/>
                </a:solidFill>
              </a:defRPr>
            </a:lvl4pPr>
            <a:lvl5pPr marL="2286000" lvl="4" indent="-228600" algn="l">
              <a:spcBef>
                <a:spcPts val="800"/>
              </a:spcBef>
              <a:spcAft>
                <a:spcPts val="0"/>
              </a:spcAft>
              <a:buSzPts val="1100"/>
              <a:buNone/>
              <a:defRPr sz="1100">
                <a:solidFill>
                  <a:srgbClr val="888888"/>
                </a:solidFill>
              </a:defRPr>
            </a:lvl5pPr>
            <a:lvl6pPr marL="2743200" lvl="5" indent="-228600" algn="l">
              <a:spcBef>
                <a:spcPts val="800"/>
              </a:spcBef>
              <a:spcAft>
                <a:spcPts val="0"/>
              </a:spcAft>
              <a:buSzPts val="1100"/>
              <a:buNone/>
              <a:defRPr sz="1100">
                <a:solidFill>
                  <a:srgbClr val="888888"/>
                </a:solidFill>
              </a:defRPr>
            </a:lvl6pPr>
            <a:lvl7pPr marL="3200400" lvl="6" indent="-228600" algn="l">
              <a:spcBef>
                <a:spcPts val="800"/>
              </a:spcBef>
              <a:spcAft>
                <a:spcPts val="0"/>
              </a:spcAft>
              <a:buSzPts val="1100"/>
              <a:buNone/>
              <a:defRPr sz="1100">
                <a:solidFill>
                  <a:srgbClr val="888888"/>
                </a:solidFill>
              </a:defRPr>
            </a:lvl7pPr>
            <a:lvl8pPr marL="3657600" lvl="7" indent="-228600" algn="l">
              <a:spcBef>
                <a:spcPts val="800"/>
              </a:spcBef>
              <a:spcAft>
                <a:spcPts val="0"/>
              </a:spcAft>
              <a:buSzPts val="1100"/>
              <a:buNone/>
              <a:defRPr sz="1100">
                <a:solidFill>
                  <a:srgbClr val="888888"/>
                </a:solidFill>
              </a:defRPr>
            </a:lvl8pPr>
            <a:lvl9pPr marL="4114800" lvl="8" indent="-228600" algn="l">
              <a:spcBef>
                <a:spcPts val="800"/>
              </a:spcBef>
              <a:spcAft>
                <a:spcPts val="0"/>
              </a:spcAft>
              <a:buSzPts val="1100"/>
              <a:buNone/>
              <a:defRPr sz="1100">
                <a:solidFill>
                  <a:srgbClr val="888888"/>
                </a:solidFill>
              </a:defRPr>
            </a:lvl9pPr>
          </a:lstStyle>
          <a:p>
            <a:endParaRPr/>
          </a:p>
        </p:txBody>
      </p:sp>
      <p:sp>
        <p:nvSpPr>
          <p:cNvPr id="492" name="Google Shape;492;p53"/>
          <p:cNvSpPr txBox="1">
            <a:spLocks noGrp="1"/>
          </p:cNvSpPr>
          <p:nvPr>
            <p:ph type="dt" idx="10"/>
          </p:nvPr>
        </p:nvSpPr>
        <p:spPr>
          <a:xfrm>
            <a:off x="7771209" y="4597828"/>
            <a:ext cx="859712" cy="277797"/>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93" name="Google Shape;493;p53"/>
          <p:cNvSpPr txBox="1">
            <a:spLocks noGrp="1"/>
          </p:cNvSpPr>
          <p:nvPr>
            <p:ph type="ftr" idx="11"/>
          </p:nvPr>
        </p:nvSpPr>
        <p:spPr>
          <a:xfrm>
            <a:off x="1941909" y="4601856"/>
            <a:ext cx="571499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94" name="Google Shape;494;p53"/>
          <p:cNvSpPr/>
          <p:nvPr/>
        </p:nvSpPr>
        <p:spPr>
          <a:xfrm rot="10800000" flipH="1">
            <a:off x="-3142" y="2383631"/>
            <a:ext cx="1191395" cy="380473"/>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95" name="Google Shape;495;p53"/>
          <p:cNvSpPr txBox="1">
            <a:spLocks noGrp="1"/>
          </p:cNvSpPr>
          <p:nvPr>
            <p:ph type="sldNum" idx="12"/>
          </p:nvPr>
        </p:nvSpPr>
        <p:spPr>
          <a:xfrm>
            <a:off x="398859" y="2433104"/>
            <a:ext cx="58482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496"/>
        <p:cNvGrpSpPr/>
        <p:nvPr/>
      </p:nvGrpSpPr>
      <p:grpSpPr>
        <a:xfrm>
          <a:off x="0" y="0"/>
          <a:ext cx="0" cy="0"/>
          <a:chOff x="0" y="0"/>
          <a:chExt cx="0" cy="0"/>
        </a:xfrm>
      </p:grpSpPr>
      <p:sp>
        <p:nvSpPr>
          <p:cNvPr id="497" name="Google Shape;497;p54"/>
          <p:cNvSpPr txBox="1">
            <a:spLocks noGrp="1"/>
          </p:cNvSpPr>
          <p:nvPr>
            <p:ph type="title"/>
          </p:nvPr>
        </p:nvSpPr>
        <p:spPr>
          <a:xfrm>
            <a:off x="2137462" y="457200"/>
            <a:ext cx="6295445" cy="2171700"/>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rgbClr val="262626"/>
              </a:buClr>
              <a:buSzPts val="3600"/>
              <a:buFont typeface="Century Gothic"/>
              <a:buNone/>
              <a:defRPr sz="36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98" name="Google Shape;498;p54"/>
          <p:cNvSpPr txBox="1">
            <a:spLocks noGrp="1"/>
          </p:cNvSpPr>
          <p:nvPr>
            <p:ph type="body" idx="1"/>
          </p:nvPr>
        </p:nvSpPr>
        <p:spPr>
          <a:xfrm>
            <a:off x="2456259" y="2628900"/>
            <a:ext cx="5652416" cy="285750"/>
          </a:xfrm>
          <a:prstGeom prst="rect">
            <a:avLst/>
          </a:prstGeom>
          <a:noFill/>
          <a:ln>
            <a:noFill/>
          </a:ln>
        </p:spPr>
        <p:txBody>
          <a:bodyPr spcFirstLastPara="1" wrap="square" lIns="68575" tIns="34275" rIns="68575" bIns="34275" anchor="ctr" anchorCtr="0">
            <a:noAutofit/>
          </a:bodyPr>
          <a:lstStyle>
            <a:lvl1pPr marL="457200" lvl="0" indent="-228600" algn="l">
              <a:spcBef>
                <a:spcPts val="800"/>
              </a:spcBef>
              <a:spcAft>
                <a:spcPts val="0"/>
              </a:spcAft>
              <a:buSzPts val="1200"/>
              <a:buFont typeface="Century Gothic"/>
              <a:buNone/>
              <a:defRPr sz="1200">
                <a:solidFill>
                  <a:srgbClr val="7F7F7F"/>
                </a:solidFill>
              </a:defRPr>
            </a:lvl1pPr>
            <a:lvl2pPr marL="914400" lvl="1" indent="-228600" algn="l">
              <a:spcBef>
                <a:spcPts val="800"/>
              </a:spcBef>
              <a:spcAft>
                <a:spcPts val="0"/>
              </a:spcAft>
              <a:buSzPts val="1200"/>
              <a:buFont typeface="Century Gothic"/>
              <a:buNone/>
              <a:defRPr/>
            </a:lvl2pPr>
            <a:lvl3pPr marL="1371600" lvl="2" indent="-228600" algn="l">
              <a:spcBef>
                <a:spcPts val="800"/>
              </a:spcBef>
              <a:spcAft>
                <a:spcPts val="0"/>
              </a:spcAft>
              <a:buSzPts val="1100"/>
              <a:buFont typeface="Century Gothic"/>
              <a:buNone/>
              <a:defRPr/>
            </a:lvl3pPr>
            <a:lvl4pPr marL="1828800" lvl="3" indent="-228600" algn="l">
              <a:spcBef>
                <a:spcPts val="800"/>
              </a:spcBef>
              <a:spcAft>
                <a:spcPts val="0"/>
              </a:spcAft>
              <a:buSzPts val="900"/>
              <a:buFont typeface="Century Gothic"/>
              <a:buNone/>
              <a:defRPr/>
            </a:lvl4pPr>
            <a:lvl5pPr marL="2286000" lvl="4" indent="-228600" algn="l">
              <a:spcBef>
                <a:spcPts val="800"/>
              </a:spcBef>
              <a:spcAft>
                <a:spcPts val="0"/>
              </a:spcAft>
              <a:buSzPts val="900"/>
              <a:buFont typeface="Century Gothic"/>
              <a:buNone/>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0"/>
              </a:spcAft>
              <a:buSzPts val="1400"/>
              <a:buChar char="🠶"/>
              <a:defRPr/>
            </a:lvl9pPr>
          </a:lstStyle>
          <a:p>
            <a:endParaRPr/>
          </a:p>
        </p:txBody>
      </p:sp>
      <p:sp>
        <p:nvSpPr>
          <p:cNvPr id="499" name="Google Shape;499;p54"/>
          <p:cNvSpPr txBox="1">
            <a:spLocks noGrp="1"/>
          </p:cNvSpPr>
          <p:nvPr>
            <p:ph type="body" idx="2"/>
          </p:nvPr>
        </p:nvSpPr>
        <p:spPr>
          <a:xfrm>
            <a:off x="1941909" y="3265535"/>
            <a:ext cx="6686549" cy="1166898"/>
          </a:xfrm>
          <a:prstGeom prst="rect">
            <a:avLst/>
          </a:prstGeom>
          <a:noFill/>
          <a:ln>
            <a:noFill/>
          </a:ln>
        </p:spPr>
        <p:txBody>
          <a:bodyPr spcFirstLastPara="1" wrap="square" lIns="68575" tIns="34275" rIns="68575" bIns="34275" anchor="ctr" anchorCtr="0">
            <a:normAutofit/>
          </a:bodyPr>
          <a:lstStyle>
            <a:lvl1pPr marL="457200" lvl="0" indent="-228600" algn="l">
              <a:spcBef>
                <a:spcPts val="800"/>
              </a:spcBef>
              <a:spcAft>
                <a:spcPts val="0"/>
              </a:spcAft>
              <a:buSzPts val="1400"/>
              <a:buNone/>
              <a:defRPr sz="1400">
                <a:solidFill>
                  <a:srgbClr val="595959"/>
                </a:solidFill>
              </a:defRPr>
            </a:lvl1pPr>
            <a:lvl2pPr marL="914400" lvl="1" indent="-228600" algn="l">
              <a:spcBef>
                <a:spcPts val="800"/>
              </a:spcBef>
              <a:spcAft>
                <a:spcPts val="0"/>
              </a:spcAft>
              <a:buSzPts val="1400"/>
              <a:buNone/>
              <a:defRPr sz="1400">
                <a:solidFill>
                  <a:srgbClr val="888888"/>
                </a:solidFill>
              </a:defRPr>
            </a:lvl2pPr>
            <a:lvl3pPr marL="1371600" lvl="2" indent="-228600" algn="l">
              <a:spcBef>
                <a:spcPts val="800"/>
              </a:spcBef>
              <a:spcAft>
                <a:spcPts val="0"/>
              </a:spcAft>
              <a:buSzPts val="1200"/>
              <a:buNone/>
              <a:defRPr sz="1200">
                <a:solidFill>
                  <a:srgbClr val="888888"/>
                </a:solidFill>
              </a:defRPr>
            </a:lvl3pPr>
            <a:lvl4pPr marL="1828800" lvl="3" indent="-228600" algn="l">
              <a:spcBef>
                <a:spcPts val="800"/>
              </a:spcBef>
              <a:spcAft>
                <a:spcPts val="0"/>
              </a:spcAft>
              <a:buSzPts val="1100"/>
              <a:buNone/>
              <a:defRPr sz="1100">
                <a:solidFill>
                  <a:srgbClr val="888888"/>
                </a:solidFill>
              </a:defRPr>
            </a:lvl4pPr>
            <a:lvl5pPr marL="2286000" lvl="4" indent="-228600" algn="l">
              <a:spcBef>
                <a:spcPts val="800"/>
              </a:spcBef>
              <a:spcAft>
                <a:spcPts val="0"/>
              </a:spcAft>
              <a:buSzPts val="1100"/>
              <a:buNone/>
              <a:defRPr sz="1100">
                <a:solidFill>
                  <a:srgbClr val="888888"/>
                </a:solidFill>
              </a:defRPr>
            </a:lvl5pPr>
            <a:lvl6pPr marL="2743200" lvl="5" indent="-228600" algn="l">
              <a:spcBef>
                <a:spcPts val="800"/>
              </a:spcBef>
              <a:spcAft>
                <a:spcPts val="0"/>
              </a:spcAft>
              <a:buSzPts val="1100"/>
              <a:buNone/>
              <a:defRPr sz="1100">
                <a:solidFill>
                  <a:srgbClr val="888888"/>
                </a:solidFill>
              </a:defRPr>
            </a:lvl6pPr>
            <a:lvl7pPr marL="3200400" lvl="6" indent="-228600" algn="l">
              <a:spcBef>
                <a:spcPts val="800"/>
              </a:spcBef>
              <a:spcAft>
                <a:spcPts val="0"/>
              </a:spcAft>
              <a:buSzPts val="1100"/>
              <a:buNone/>
              <a:defRPr sz="1100">
                <a:solidFill>
                  <a:srgbClr val="888888"/>
                </a:solidFill>
              </a:defRPr>
            </a:lvl7pPr>
            <a:lvl8pPr marL="3657600" lvl="7" indent="-228600" algn="l">
              <a:spcBef>
                <a:spcPts val="800"/>
              </a:spcBef>
              <a:spcAft>
                <a:spcPts val="0"/>
              </a:spcAft>
              <a:buSzPts val="1100"/>
              <a:buNone/>
              <a:defRPr sz="1100">
                <a:solidFill>
                  <a:srgbClr val="888888"/>
                </a:solidFill>
              </a:defRPr>
            </a:lvl8pPr>
            <a:lvl9pPr marL="4114800" lvl="8" indent="-228600" algn="l">
              <a:spcBef>
                <a:spcPts val="800"/>
              </a:spcBef>
              <a:spcAft>
                <a:spcPts val="0"/>
              </a:spcAft>
              <a:buSzPts val="1100"/>
              <a:buNone/>
              <a:defRPr sz="1100">
                <a:solidFill>
                  <a:srgbClr val="888888"/>
                </a:solidFill>
              </a:defRPr>
            </a:lvl9pPr>
          </a:lstStyle>
          <a:p>
            <a:endParaRPr/>
          </a:p>
        </p:txBody>
      </p:sp>
      <p:sp>
        <p:nvSpPr>
          <p:cNvPr id="500" name="Google Shape;500;p54"/>
          <p:cNvSpPr txBox="1">
            <a:spLocks noGrp="1"/>
          </p:cNvSpPr>
          <p:nvPr>
            <p:ph type="dt" idx="10"/>
          </p:nvPr>
        </p:nvSpPr>
        <p:spPr>
          <a:xfrm>
            <a:off x="7771209" y="4597828"/>
            <a:ext cx="859712" cy="277797"/>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01" name="Google Shape;501;p54"/>
          <p:cNvSpPr txBox="1">
            <a:spLocks noGrp="1"/>
          </p:cNvSpPr>
          <p:nvPr>
            <p:ph type="ftr" idx="11"/>
          </p:nvPr>
        </p:nvSpPr>
        <p:spPr>
          <a:xfrm>
            <a:off x="1941909" y="4601856"/>
            <a:ext cx="571499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02" name="Google Shape;502;p54"/>
          <p:cNvSpPr/>
          <p:nvPr/>
        </p:nvSpPr>
        <p:spPr>
          <a:xfrm rot="10800000" flipH="1">
            <a:off x="-3142" y="2383631"/>
            <a:ext cx="1191395" cy="380473"/>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03" name="Google Shape;503;p54"/>
          <p:cNvSpPr txBox="1">
            <a:spLocks noGrp="1"/>
          </p:cNvSpPr>
          <p:nvPr>
            <p:ph type="sldNum" idx="12"/>
          </p:nvPr>
        </p:nvSpPr>
        <p:spPr>
          <a:xfrm>
            <a:off x="398859" y="2433104"/>
            <a:ext cx="58482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504" name="Google Shape;504;p54"/>
          <p:cNvSpPr txBox="1"/>
          <p:nvPr/>
        </p:nvSpPr>
        <p:spPr>
          <a:xfrm>
            <a:off x="1850739" y="486004"/>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0">
                <a:solidFill>
                  <a:schemeClr val="accent1"/>
                </a:solidFill>
                <a:latin typeface="Arial"/>
                <a:ea typeface="Arial"/>
                <a:cs typeface="Arial"/>
                <a:sym typeface="Arial"/>
              </a:rPr>
              <a:t>“</a:t>
            </a:r>
            <a:endParaRPr sz="1100"/>
          </a:p>
        </p:txBody>
      </p:sp>
      <p:sp>
        <p:nvSpPr>
          <p:cNvPr id="505" name="Google Shape;505;p54"/>
          <p:cNvSpPr txBox="1"/>
          <p:nvPr/>
        </p:nvSpPr>
        <p:spPr>
          <a:xfrm>
            <a:off x="8336139" y="2178980"/>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0">
                <a:solidFill>
                  <a:schemeClr val="accent1"/>
                </a:solidFill>
                <a:latin typeface="Arial"/>
                <a:ea typeface="Arial"/>
                <a:cs typeface="Arial"/>
                <a:sym typeface="Arial"/>
              </a:rPr>
              <a:t>”</a:t>
            </a:r>
            <a:endParaRPr sz="110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506"/>
        <p:cNvGrpSpPr/>
        <p:nvPr/>
      </p:nvGrpSpPr>
      <p:grpSpPr>
        <a:xfrm>
          <a:off x="0" y="0"/>
          <a:ext cx="0" cy="0"/>
          <a:chOff x="0" y="0"/>
          <a:chExt cx="0" cy="0"/>
        </a:xfrm>
      </p:grpSpPr>
      <p:sp>
        <p:nvSpPr>
          <p:cNvPr id="507" name="Google Shape;507;p55"/>
          <p:cNvSpPr txBox="1">
            <a:spLocks noGrp="1"/>
          </p:cNvSpPr>
          <p:nvPr>
            <p:ph type="title"/>
          </p:nvPr>
        </p:nvSpPr>
        <p:spPr>
          <a:xfrm>
            <a:off x="1941910" y="1828800"/>
            <a:ext cx="6686550" cy="2043634"/>
          </a:xfrm>
          <a:prstGeom prst="rect">
            <a:avLst/>
          </a:prstGeom>
          <a:noFill/>
          <a:ln>
            <a:noFill/>
          </a:ln>
        </p:spPr>
        <p:txBody>
          <a:bodyPr spcFirstLastPara="1" wrap="square" lIns="68575" tIns="34275" rIns="68575" bIns="34275" anchor="b" anchorCtr="0">
            <a:normAutofit/>
          </a:bodyPr>
          <a:lstStyle>
            <a:lvl1pPr lvl="0" algn="l">
              <a:spcBef>
                <a:spcPts val="0"/>
              </a:spcBef>
              <a:spcAft>
                <a:spcPts val="0"/>
              </a:spcAft>
              <a:buClr>
                <a:srgbClr val="262626"/>
              </a:buClr>
              <a:buSzPts val="3600"/>
              <a:buFont typeface="Century Gothic"/>
              <a:buNone/>
              <a:defRPr sz="36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08" name="Google Shape;508;p55"/>
          <p:cNvSpPr txBox="1">
            <a:spLocks noGrp="1"/>
          </p:cNvSpPr>
          <p:nvPr>
            <p:ph type="body" idx="1"/>
          </p:nvPr>
        </p:nvSpPr>
        <p:spPr>
          <a:xfrm>
            <a:off x="1941910" y="3886200"/>
            <a:ext cx="6686550" cy="547217"/>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1400"/>
              <a:buNone/>
              <a:defRPr>
                <a:solidFill>
                  <a:srgbClr val="595959"/>
                </a:solidFill>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0"/>
              </a:spcAft>
              <a:buSzPts val="1400"/>
              <a:buChar char="🠶"/>
              <a:defRPr/>
            </a:lvl9pPr>
          </a:lstStyle>
          <a:p>
            <a:endParaRPr/>
          </a:p>
        </p:txBody>
      </p:sp>
      <p:sp>
        <p:nvSpPr>
          <p:cNvPr id="509" name="Google Shape;509;p55"/>
          <p:cNvSpPr txBox="1">
            <a:spLocks noGrp="1"/>
          </p:cNvSpPr>
          <p:nvPr>
            <p:ph type="dt" idx="10"/>
          </p:nvPr>
        </p:nvSpPr>
        <p:spPr>
          <a:xfrm>
            <a:off x="7771209" y="4597828"/>
            <a:ext cx="859712" cy="277797"/>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10" name="Google Shape;510;p55"/>
          <p:cNvSpPr txBox="1">
            <a:spLocks noGrp="1"/>
          </p:cNvSpPr>
          <p:nvPr>
            <p:ph type="ftr" idx="11"/>
          </p:nvPr>
        </p:nvSpPr>
        <p:spPr>
          <a:xfrm>
            <a:off x="1941909" y="4601856"/>
            <a:ext cx="571499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11" name="Google Shape;511;p55"/>
          <p:cNvSpPr/>
          <p:nvPr/>
        </p:nvSpPr>
        <p:spPr>
          <a:xfrm rot="10800000" flipH="1">
            <a:off x="-3142" y="3683794"/>
            <a:ext cx="1191395" cy="380473"/>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12" name="Google Shape;512;p55"/>
          <p:cNvSpPr txBox="1">
            <a:spLocks noGrp="1"/>
          </p:cNvSpPr>
          <p:nvPr>
            <p:ph type="sldNum" idx="12"/>
          </p:nvPr>
        </p:nvSpPr>
        <p:spPr>
          <a:xfrm>
            <a:off x="398859" y="3737315"/>
            <a:ext cx="58482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513"/>
        <p:cNvGrpSpPr/>
        <p:nvPr/>
      </p:nvGrpSpPr>
      <p:grpSpPr>
        <a:xfrm>
          <a:off x="0" y="0"/>
          <a:ext cx="0" cy="0"/>
          <a:chOff x="0" y="0"/>
          <a:chExt cx="0" cy="0"/>
        </a:xfrm>
      </p:grpSpPr>
      <p:sp>
        <p:nvSpPr>
          <p:cNvPr id="514" name="Google Shape;514;p56"/>
          <p:cNvSpPr txBox="1">
            <a:spLocks noGrp="1"/>
          </p:cNvSpPr>
          <p:nvPr>
            <p:ph type="title"/>
          </p:nvPr>
        </p:nvSpPr>
        <p:spPr>
          <a:xfrm>
            <a:off x="2137462" y="457200"/>
            <a:ext cx="6295445" cy="2171700"/>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rgbClr val="262626"/>
              </a:buClr>
              <a:buSzPts val="3600"/>
              <a:buFont typeface="Century Gothic"/>
              <a:buNone/>
              <a:defRPr sz="36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15" name="Google Shape;515;p56"/>
          <p:cNvSpPr txBox="1">
            <a:spLocks noGrp="1"/>
          </p:cNvSpPr>
          <p:nvPr>
            <p:ph type="body" idx="1"/>
          </p:nvPr>
        </p:nvSpPr>
        <p:spPr>
          <a:xfrm>
            <a:off x="1941909" y="3257550"/>
            <a:ext cx="6686550" cy="628650"/>
          </a:xfrm>
          <a:prstGeom prst="rect">
            <a:avLst/>
          </a:prstGeom>
          <a:noFill/>
          <a:ln>
            <a:noFill/>
          </a:ln>
        </p:spPr>
        <p:txBody>
          <a:bodyPr spcFirstLastPara="1" wrap="square" lIns="68575" tIns="34275" rIns="68575" bIns="34275" anchor="b" anchorCtr="0">
            <a:noAutofit/>
          </a:bodyPr>
          <a:lstStyle>
            <a:lvl1pPr marL="457200" lvl="0" indent="-228600" algn="l">
              <a:spcBef>
                <a:spcPts val="800"/>
              </a:spcBef>
              <a:spcAft>
                <a:spcPts val="0"/>
              </a:spcAft>
              <a:buSzPts val="1800"/>
              <a:buFont typeface="Century Gothic"/>
              <a:buNone/>
              <a:defRPr sz="1800">
                <a:solidFill>
                  <a:schemeClr val="accent1"/>
                </a:solidFill>
              </a:defRPr>
            </a:lvl1pPr>
            <a:lvl2pPr marL="914400" lvl="1" indent="-228600" algn="l">
              <a:spcBef>
                <a:spcPts val="800"/>
              </a:spcBef>
              <a:spcAft>
                <a:spcPts val="0"/>
              </a:spcAft>
              <a:buSzPts val="1200"/>
              <a:buFont typeface="Century Gothic"/>
              <a:buNone/>
              <a:defRPr/>
            </a:lvl2pPr>
            <a:lvl3pPr marL="1371600" lvl="2" indent="-228600" algn="l">
              <a:spcBef>
                <a:spcPts val="800"/>
              </a:spcBef>
              <a:spcAft>
                <a:spcPts val="0"/>
              </a:spcAft>
              <a:buSzPts val="1100"/>
              <a:buFont typeface="Century Gothic"/>
              <a:buNone/>
              <a:defRPr/>
            </a:lvl3pPr>
            <a:lvl4pPr marL="1828800" lvl="3" indent="-228600" algn="l">
              <a:spcBef>
                <a:spcPts val="800"/>
              </a:spcBef>
              <a:spcAft>
                <a:spcPts val="0"/>
              </a:spcAft>
              <a:buSzPts val="900"/>
              <a:buFont typeface="Century Gothic"/>
              <a:buNone/>
              <a:defRPr/>
            </a:lvl4pPr>
            <a:lvl5pPr marL="2286000" lvl="4" indent="-228600" algn="l">
              <a:spcBef>
                <a:spcPts val="800"/>
              </a:spcBef>
              <a:spcAft>
                <a:spcPts val="0"/>
              </a:spcAft>
              <a:buSzPts val="900"/>
              <a:buFont typeface="Century Gothic"/>
              <a:buNone/>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0"/>
              </a:spcAft>
              <a:buSzPts val="1400"/>
              <a:buChar char="🠶"/>
              <a:defRPr/>
            </a:lvl9pPr>
          </a:lstStyle>
          <a:p>
            <a:endParaRPr/>
          </a:p>
        </p:txBody>
      </p:sp>
      <p:sp>
        <p:nvSpPr>
          <p:cNvPr id="516" name="Google Shape;516;p56"/>
          <p:cNvSpPr txBox="1">
            <a:spLocks noGrp="1"/>
          </p:cNvSpPr>
          <p:nvPr>
            <p:ph type="body" idx="2"/>
          </p:nvPr>
        </p:nvSpPr>
        <p:spPr>
          <a:xfrm>
            <a:off x="1941910" y="3886200"/>
            <a:ext cx="6686550" cy="547217"/>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1400"/>
              <a:buNone/>
              <a:defRPr>
                <a:solidFill>
                  <a:srgbClr val="595959"/>
                </a:solidFill>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0"/>
              </a:spcAft>
              <a:buSzPts val="1400"/>
              <a:buChar char="🠶"/>
              <a:defRPr/>
            </a:lvl9pPr>
          </a:lstStyle>
          <a:p>
            <a:endParaRPr/>
          </a:p>
        </p:txBody>
      </p:sp>
      <p:sp>
        <p:nvSpPr>
          <p:cNvPr id="517" name="Google Shape;517;p56"/>
          <p:cNvSpPr txBox="1">
            <a:spLocks noGrp="1"/>
          </p:cNvSpPr>
          <p:nvPr>
            <p:ph type="dt" idx="10"/>
          </p:nvPr>
        </p:nvSpPr>
        <p:spPr>
          <a:xfrm>
            <a:off x="7771209" y="4597828"/>
            <a:ext cx="859712" cy="277797"/>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18" name="Google Shape;518;p56"/>
          <p:cNvSpPr txBox="1">
            <a:spLocks noGrp="1"/>
          </p:cNvSpPr>
          <p:nvPr>
            <p:ph type="ftr" idx="11"/>
          </p:nvPr>
        </p:nvSpPr>
        <p:spPr>
          <a:xfrm>
            <a:off x="1941909" y="4601856"/>
            <a:ext cx="571499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19" name="Google Shape;519;p56"/>
          <p:cNvSpPr/>
          <p:nvPr/>
        </p:nvSpPr>
        <p:spPr>
          <a:xfrm rot="10800000" flipH="1">
            <a:off x="-3142" y="3683794"/>
            <a:ext cx="1191395" cy="380473"/>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0" name="Google Shape;520;p56"/>
          <p:cNvSpPr txBox="1">
            <a:spLocks noGrp="1"/>
          </p:cNvSpPr>
          <p:nvPr>
            <p:ph type="sldNum" idx="12"/>
          </p:nvPr>
        </p:nvSpPr>
        <p:spPr>
          <a:xfrm>
            <a:off x="398859" y="3737315"/>
            <a:ext cx="58482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521" name="Google Shape;521;p56"/>
          <p:cNvSpPr txBox="1"/>
          <p:nvPr/>
        </p:nvSpPr>
        <p:spPr>
          <a:xfrm>
            <a:off x="1850739" y="486004"/>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0">
                <a:solidFill>
                  <a:schemeClr val="accent1"/>
                </a:solidFill>
                <a:latin typeface="Arial"/>
                <a:ea typeface="Arial"/>
                <a:cs typeface="Arial"/>
                <a:sym typeface="Arial"/>
              </a:rPr>
              <a:t>“</a:t>
            </a:r>
            <a:endParaRPr sz="1100"/>
          </a:p>
        </p:txBody>
      </p:sp>
      <p:sp>
        <p:nvSpPr>
          <p:cNvPr id="522" name="Google Shape;522;p56"/>
          <p:cNvSpPr txBox="1"/>
          <p:nvPr/>
        </p:nvSpPr>
        <p:spPr>
          <a:xfrm>
            <a:off x="8336139" y="2178980"/>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0">
                <a:solidFill>
                  <a:schemeClr val="accent1"/>
                </a:solidFill>
                <a:latin typeface="Arial"/>
                <a:ea typeface="Arial"/>
                <a:cs typeface="Arial"/>
                <a:sym typeface="Arial"/>
              </a:rPr>
              <a:t>”</a:t>
            </a:r>
            <a:endParaRPr sz="11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523"/>
        <p:cNvGrpSpPr/>
        <p:nvPr/>
      </p:nvGrpSpPr>
      <p:grpSpPr>
        <a:xfrm>
          <a:off x="0" y="0"/>
          <a:ext cx="0" cy="0"/>
          <a:chOff x="0" y="0"/>
          <a:chExt cx="0" cy="0"/>
        </a:xfrm>
      </p:grpSpPr>
      <p:sp>
        <p:nvSpPr>
          <p:cNvPr id="524" name="Google Shape;524;p57"/>
          <p:cNvSpPr txBox="1">
            <a:spLocks noGrp="1"/>
          </p:cNvSpPr>
          <p:nvPr>
            <p:ph type="title"/>
          </p:nvPr>
        </p:nvSpPr>
        <p:spPr>
          <a:xfrm>
            <a:off x="1941909" y="470555"/>
            <a:ext cx="6686549" cy="2160015"/>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rgbClr val="262626"/>
              </a:buClr>
              <a:buSzPts val="3600"/>
              <a:buFont typeface="Century Gothic"/>
              <a:buNone/>
              <a:defRPr sz="36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25" name="Google Shape;525;p57"/>
          <p:cNvSpPr txBox="1">
            <a:spLocks noGrp="1"/>
          </p:cNvSpPr>
          <p:nvPr>
            <p:ph type="body" idx="1"/>
          </p:nvPr>
        </p:nvSpPr>
        <p:spPr>
          <a:xfrm>
            <a:off x="1941909" y="3257550"/>
            <a:ext cx="6686550" cy="628650"/>
          </a:xfrm>
          <a:prstGeom prst="rect">
            <a:avLst/>
          </a:prstGeom>
          <a:noFill/>
          <a:ln>
            <a:noFill/>
          </a:ln>
        </p:spPr>
        <p:txBody>
          <a:bodyPr spcFirstLastPara="1" wrap="square" lIns="68575" tIns="34275" rIns="68575" bIns="34275" anchor="b" anchorCtr="0">
            <a:noAutofit/>
          </a:bodyPr>
          <a:lstStyle>
            <a:lvl1pPr marL="457200" lvl="0" indent="-228600" algn="l">
              <a:spcBef>
                <a:spcPts val="800"/>
              </a:spcBef>
              <a:spcAft>
                <a:spcPts val="0"/>
              </a:spcAft>
              <a:buSzPts val="1800"/>
              <a:buFont typeface="Century Gothic"/>
              <a:buNone/>
              <a:defRPr sz="1800">
                <a:solidFill>
                  <a:schemeClr val="accent1"/>
                </a:solidFill>
              </a:defRPr>
            </a:lvl1pPr>
            <a:lvl2pPr marL="914400" lvl="1" indent="-228600" algn="l">
              <a:spcBef>
                <a:spcPts val="800"/>
              </a:spcBef>
              <a:spcAft>
                <a:spcPts val="0"/>
              </a:spcAft>
              <a:buSzPts val="1200"/>
              <a:buFont typeface="Century Gothic"/>
              <a:buNone/>
              <a:defRPr/>
            </a:lvl2pPr>
            <a:lvl3pPr marL="1371600" lvl="2" indent="-228600" algn="l">
              <a:spcBef>
                <a:spcPts val="800"/>
              </a:spcBef>
              <a:spcAft>
                <a:spcPts val="0"/>
              </a:spcAft>
              <a:buSzPts val="1100"/>
              <a:buFont typeface="Century Gothic"/>
              <a:buNone/>
              <a:defRPr/>
            </a:lvl3pPr>
            <a:lvl4pPr marL="1828800" lvl="3" indent="-228600" algn="l">
              <a:spcBef>
                <a:spcPts val="800"/>
              </a:spcBef>
              <a:spcAft>
                <a:spcPts val="0"/>
              </a:spcAft>
              <a:buSzPts val="900"/>
              <a:buFont typeface="Century Gothic"/>
              <a:buNone/>
              <a:defRPr/>
            </a:lvl4pPr>
            <a:lvl5pPr marL="2286000" lvl="4" indent="-228600" algn="l">
              <a:spcBef>
                <a:spcPts val="800"/>
              </a:spcBef>
              <a:spcAft>
                <a:spcPts val="0"/>
              </a:spcAft>
              <a:buSzPts val="900"/>
              <a:buFont typeface="Century Gothic"/>
              <a:buNone/>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0"/>
              </a:spcAft>
              <a:buSzPts val="1400"/>
              <a:buChar char="🠶"/>
              <a:defRPr/>
            </a:lvl9pPr>
          </a:lstStyle>
          <a:p>
            <a:endParaRPr/>
          </a:p>
        </p:txBody>
      </p:sp>
      <p:sp>
        <p:nvSpPr>
          <p:cNvPr id="526" name="Google Shape;526;p57"/>
          <p:cNvSpPr txBox="1">
            <a:spLocks noGrp="1"/>
          </p:cNvSpPr>
          <p:nvPr>
            <p:ph type="body" idx="2"/>
          </p:nvPr>
        </p:nvSpPr>
        <p:spPr>
          <a:xfrm>
            <a:off x="1941910" y="3886200"/>
            <a:ext cx="6686550" cy="547217"/>
          </a:xfrm>
          <a:prstGeom prst="rect">
            <a:avLst/>
          </a:prstGeom>
          <a:noFill/>
          <a:ln>
            <a:noFill/>
          </a:ln>
        </p:spPr>
        <p:txBody>
          <a:bodyPr spcFirstLastPara="1" wrap="square" lIns="68575" tIns="34275" rIns="68575" bIns="34275" anchor="t" anchorCtr="0">
            <a:normAutofit/>
          </a:bodyPr>
          <a:lstStyle>
            <a:lvl1pPr marL="457200" lvl="0" indent="-228600" algn="l">
              <a:spcBef>
                <a:spcPts val="800"/>
              </a:spcBef>
              <a:spcAft>
                <a:spcPts val="0"/>
              </a:spcAft>
              <a:buSzPts val="1400"/>
              <a:buNone/>
              <a:defRPr>
                <a:solidFill>
                  <a:srgbClr val="595959"/>
                </a:solidFill>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0"/>
              </a:spcAft>
              <a:buSzPts val="1400"/>
              <a:buChar char="🠶"/>
              <a:defRPr/>
            </a:lvl9pPr>
          </a:lstStyle>
          <a:p>
            <a:endParaRPr/>
          </a:p>
        </p:txBody>
      </p:sp>
      <p:sp>
        <p:nvSpPr>
          <p:cNvPr id="527" name="Google Shape;527;p57"/>
          <p:cNvSpPr txBox="1">
            <a:spLocks noGrp="1"/>
          </p:cNvSpPr>
          <p:nvPr>
            <p:ph type="dt" idx="10"/>
          </p:nvPr>
        </p:nvSpPr>
        <p:spPr>
          <a:xfrm>
            <a:off x="7771209" y="4597828"/>
            <a:ext cx="859712" cy="277797"/>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28" name="Google Shape;528;p57"/>
          <p:cNvSpPr txBox="1">
            <a:spLocks noGrp="1"/>
          </p:cNvSpPr>
          <p:nvPr>
            <p:ph type="ftr" idx="11"/>
          </p:nvPr>
        </p:nvSpPr>
        <p:spPr>
          <a:xfrm>
            <a:off x="1941909" y="4601856"/>
            <a:ext cx="571499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29" name="Google Shape;529;p57"/>
          <p:cNvSpPr/>
          <p:nvPr/>
        </p:nvSpPr>
        <p:spPr>
          <a:xfrm rot="10800000" flipH="1">
            <a:off x="-3142" y="3683794"/>
            <a:ext cx="1191395" cy="380473"/>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30" name="Google Shape;530;p57"/>
          <p:cNvSpPr txBox="1">
            <a:spLocks noGrp="1"/>
          </p:cNvSpPr>
          <p:nvPr>
            <p:ph type="sldNum" idx="12"/>
          </p:nvPr>
        </p:nvSpPr>
        <p:spPr>
          <a:xfrm>
            <a:off x="398859" y="3737315"/>
            <a:ext cx="58482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31"/>
        <p:cNvGrpSpPr/>
        <p:nvPr/>
      </p:nvGrpSpPr>
      <p:grpSpPr>
        <a:xfrm>
          <a:off x="0" y="0"/>
          <a:ext cx="0" cy="0"/>
          <a:chOff x="0" y="0"/>
          <a:chExt cx="0" cy="0"/>
        </a:xfrm>
      </p:grpSpPr>
      <p:sp>
        <p:nvSpPr>
          <p:cNvPr id="532" name="Google Shape;532;p58"/>
          <p:cNvSpPr txBox="1">
            <a:spLocks noGrp="1"/>
          </p:cNvSpPr>
          <p:nvPr>
            <p:ph type="title"/>
          </p:nvPr>
        </p:nvSpPr>
        <p:spPr>
          <a:xfrm>
            <a:off x="1944693" y="468083"/>
            <a:ext cx="6683765" cy="960668"/>
          </a:xfrm>
          <a:prstGeom prst="rect">
            <a:avLst/>
          </a:prstGeom>
          <a:noFill/>
          <a:ln>
            <a:noFill/>
          </a:ln>
        </p:spPr>
        <p:txBody>
          <a:bodyPr spcFirstLastPara="1" wrap="square" lIns="68575" tIns="34275" rIns="68575" bIns="34275" anchor="t" anchorCtr="0">
            <a:norm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33" name="Google Shape;533;p58"/>
          <p:cNvSpPr txBox="1">
            <a:spLocks noGrp="1"/>
          </p:cNvSpPr>
          <p:nvPr>
            <p:ph type="body" idx="1"/>
          </p:nvPr>
        </p:nvSpPr>
        <p:spPr>
          <a:xfrm rot="5400000">
            <a:off x="3827859" y="-285750"/>
            <a:ext cx="2914650" cy="6686550"/>
          </a:xfrm>
          <a:prstGeom prst="rect">
            <a:avLst/>
          </a:prstGeom>
          <a:noFill/>
          <a:ln>
            <a:noFill/>
          </a:ln>
        </p:spPr>
        <p:txBody>
          <a:bodyPr spcFirstLastPara="1" wrap="square" lIns="68575" tIns="34275" rIns="68575" bIns="34275" anchor="t" anchorCtr="0">
            <a:normAutofit/>
          </a:bodyPr>
          <a:lstStyle>
            <a:lvl1pPr marL="457200" lvl="0" indent="-317500" algn="l">
              <a:spcBef>
                <a:spcPts val="80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0"/>
              </a:spcAft>
              <a:buSzPts val="1400"/>
              <a:buChar char="🠶"/>
              <a:defRPr/>
            </a:lvl9pPr>
          </a:lstStyle>
          <a:p>
            <a:endParaRPr/>
          </a:p>
        </p:txBody>
      </p:sp>
      <p:sp>
        <p:nvSpPr>
          <p:cNvPr id="534" name="Google Shape;534;p58"/>
          <p:cNvSpPr txBox="1">
            <a:spLocks noGrp="1"/>
          </p:cNvSpPr>
          <p:nvPr>
            <p:ph type="dt" idx="10"/>
          </p:nvPr>
        </p:nvSpPr>
        <p:spPr>
          <a:xfrm>
            <a:off x="7771209" y="4597828"/>
            <a:ext cx="859712" cy="277797"/>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35" name="Google Shape;535;p58"/>
          <p:cNvSpPr txBox="1">
            <a:spLocks noGrp="1"/>
          </p:cNvSpPr>
          <p:nvPr>
            <p:ph type="ftr" idx="11"/>
          </p:nvPr>
        </p:nvSpPr>
        <p:spPr>
          <a:xfrm>
            <a:off x="1941909" y="4601856"/>
            <a:ext cx="571499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36" name="Google Shape;536;p58"/>
          <p:cNvSpPr/>
          <p:nvPr/>
        </p:nvSpPr>
        <p:spPr>
          <a:xfrm rot="10800000" flipH="1">
            <a:off x="-3142" y="535781"/>
            <a:ext cx="1191395" cy="380473"/>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37" name="Google Shape;537;p58"/>
          <p:cNvSpPr txBox="1">
            <a:spLocks noGrp="1"/>
          </p:cNvSpPr>
          <p:nvPr>
            <p:ph type="sldNum" idx="12"/>
          </p:nvPr>
        </p:nvSpPr>
        <p:spPr>
          <a:xfrm>
            <a:off x="398859" y="590837"/>
            <a:ext cx="58482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38"/>
        <p:cNvGrpSpPr/>
        <p:nvPr/>
      </p:nvGrpSpPr>
      <p:grpSpPr>
        <a:xfrm>
          <a:off x="0" y="0"/>
          <a:ext cx="0" cy="0"/>
          <a:chOff x="0" y="0"/>
          <a:chExt cx="0" cy="0"/>
        </a:xfrm>
      </p:grpSpPr>
      <p:sp>
        <p:nvSpPr>
          <p:cNvPr id="539" name="Google Shape;539;p59"/>
          <p:cNvSpPr txBox="1">
            <a:spLocks noGrp="1"/>
          </p:cNvSpPr>
          <p:nvPr>
            <p:ph type="title"/>
          </p:nvPr>
        </p:nvSpPr>
        <p:spPr>
          <a:xfrm rot="5400000">
            <a:off x="5817528" y="1624135"/>
            <a:ext cx="3962863" cy="1655701"/>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40" name="Google Shape;540;p59"/>
          <p:cNvSpPr txBox="1">
            <a:spLocks noGrp="1"/>
          </p:cNvSpPr>
          <p:nvPr>
            <p:ph type="body" idx="1"/>
          </p:nvPr>
        </p:nvSpPr>
        <p:spPr>
          <a:xfrm rot="5400000">
            <a:off x="2389353" y="23110"/>
            <a:ext cx="3962863" cy="4857750"/>
          </a:xfrm>
          <a:prstGeom prst="rect">
            <a:avLst/>
          </a:prstGeom>
          <a:noFill/>
          <a:ln>
            <a:noFill/>
          </a:ln>
        </p:spPr>
        <p:txBody>
          <a:bodyPr spcFirstLastPara="1" wrap="square" lIns="68575" tIns="34275" rIns="68575" bIns="34275" anchor="t" anchorCtr="0">
            <a:normAutofit/>
          </a:bodyPr>
          <a:lstStyle>
            <a:lvl1pPr marL="457200" lvl="0" indent="-317500" algn="l">
              <a:spcBef>
                <a:spcPts val="800"/>
              </a:spcBef>
              <a:spcAft>
                <a:spcPts val="0"/>
              </a:spcAft>
              <a:buSzPts val="1400"/>
              <a:buChar char="🠶"/>
              <a:defRPr/>
            </a:lvl1pPr>
            <a:lvl2pPr marL="914400" lvl="1" indent="-317500" algn="l">
              <a:spcBef>
                <a:spcPts val="800"/>
              </a:spcBef>
              <a:spcAft>
                <a:spcPts val="0"/>
              </a:spcAft>
              <a:buSzPts val="1400"/>
              <a:buChar char="🠶"/>
              <a:defRPr/>
            </a:lvl2pPr>
            <a:lvl3pPr marL="1371600" lvl="2" indent="-317500" algn="l">
              <a:spcBef>
                <a:spcPts val="800"/>
              </a:spcBef>
              <a:spcAft>
                <a:spcPts val="0"/>
              </a:spcAft>
              <a:buSzPts val="1400"/>
              <a:buChar char="🠶"/>
              <a:defRPr/>
            </a:lvl3pPr>
            <a:lvl4pPr marL="1828800" lvl="3" indent="-317500" algn="l">
              <a:spcBef>
                <a:spcPts val="800"/>
              </a:spcBef>
              <a:spcAft>
                <a:spcPts val="0"/>
              </a:spcAft>
              <a:buSzPts val="1400"/>
              <a:buChar char="🠶"/>
              <a:defRPr/>
            </a:lvl4pPr>
            <a:lvl5pPr marL="2286000" lvl="4" indent="-317500" algn="l">
              <a:spcBef>
                <a:spcPts val="800"/>
              </a:spcBef>
              <a:spcAft>
                <a:spcPts val="0"/>
              </a:spcAft>
              <a:buSzPts val="1400"/>
              <a:buChar char="🠶"/>
              <a:defRPr/>
            </a:lvl5pPr>
            <a:lvl6pPr marL="2743200" lvl="5" indent="-317500" algn="l">
              <a:spcBef>
                <a:spcPts val="800"/>
              </a:spcBef>
              <a:spcAft>
                <a:spcPts val="0"/>
              </a:spcAft>
              <a:buSzPts val="1400"/>
              <a:buChar char="🠶"/>
              <a:defRPr/>
            </a:lvl6pPr>
            <a:lvl7pPr marL="3200400" lvl="6" indent="-317500" algn="l">
              <a:spcBef>
                <a:spcPts val="800"/>
              </a:spcBef>
              <a:spcAft>
                <a:spcPts val="0"/>
              </a:spcAft>
              <a:buSzPts val="1400"/>
              <a:buChar char="🠶"/>
              <a:defRPr/>
            </a:lvl7pPr>
            <a:lvl8pPr marL="3657600" lvl="7" indent="-317500" algn="l">
              <a:spcBef>
                <a:spcPts val="800"/>
              </a:spcBef>
              <a:spcAft>
                <a:spcPts val="0"/>
              </a:spcAft>
              <a:buSzPts val="1400"/>
              <a:buChar char="🠶"/>
              <a:defRPr/>
            </a:lvl8pPr>
            <a:lvl9pPr marL="4114800" lvl="8" indent="-317500" algn="l">
              <a:spcBef>
                <a:spcPts val="800"/>
              </a:spcBef>
              <a:spcAft>
                <a:spcPts val="0"/>
              </a:spcAft>
              <a:buSzPts val="1400"/>
              <a:buChar char="🠶"/>
              <a:defRPr/>
            </a:lvl9pPr>
          </a:lstStyle>
          <a:p>
            <a:endParaRPr/>
          </a:p>
        </p:txBody>
      </p:sp>
      <p:sp>
        <p:nvSpPr>
          <p:cNvPr id="541" name="Google Shape;541;p59"/>
          <p:cNvSpPr txBox="1">
            <a:spLocks noGrp="1"/>
          </p:cNvSpPr>
          <p:nvPr>
            <p:ph type="dt" idx="10"/>
          </p:nvPr>
        </p:nvSpPr>
        <p:spPr>
          <a:xfrm>
            <a:off x="7771209" y="4597828"/>
            <a:ext cx="859712" cy="277797"/>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42" name="Google Shape;542;p59"/>
          <p:cNvSpPr txBox="1">
            <a:spLocks noGrp="1"/>
          </p:cNvSpPr>
          <p:nvPr>
            <p:ph type="ftr" idx="11"/>
          </p:nvPr>
        </p:nvSpPr>
        <p:spPr>
          <a:xfrm>
            <a:off x="1941909" y="4601856"/>
            <a:ext cx="5714999"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43" name="Google Shape;543;p59"/>
          <p:cNvSpPr/>
          <p:nvPr/>
        </p:nvSpPr>
        <p:spPr>
          <a:xfrm rot="10800000" flipH="1">
            <a:off x="-3142" y="535781"/>
            <a:ext cx="1191395" cy="380473"/>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44" name="Google Shape;544;p59"/>
          <p:cNvSpPr txBox="1">
            <a:spLocks noGrp="1"/>
          </p:cNvSpPr>
          <p:nvPr>
            <p:ph type="sldNum" idx="12"/>
          </p:nvPr>
        </p:nvSpPr>
        <p:spPr>
          <a:xfrm>
            <a:off x="398859" y="590837"/>
            <a:ext cx="584825"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1.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theme" Target="../theme/theme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130"/>
        <p:cNvGrpSpPr/>
        <p:nvPr/>
      </p:nvGrpSpPr>
      <p:grpSpPr>
        <a:xfrm>
          <a:off x="0" y="0"/>
          <a:ext cx="0" cy="0"/>
          <a:chOff x="0" y="0"/>
          <a:chExt cx="0" cy="0"/>
        </a:xfrm>
      </p:grpSpPr>
      <p:sp>
        <p:nvSpPr>
          <p:cNvPr id="131" name="Google Shape;13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132" name="Google Shape;13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133" name="Google Shape;13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5"/>
        <p:cNvGrpSpPr/>
        <p:nvPr/>
      </p:nvGrpSpPr>
      <p:grpSpPr>
        <a:xfrm>
          <a:off x="0" y="0"/>
          <a:ext cx="0" cy="0"/>
          <a:chOff x="0" y="0"/>
          <a:chExt cx="0" cy="0"/>
        </a:xfrm>
      </p:grpSpPr>
      <p:pic>
        <p:nvPicPr>
          <p:cNvPr id="256" name="Google Shape;256;p25" descr="C0-HD-TOP.png"/>
          <p:cNvPicPr preferRelativeResize="0"/>
          <p:nvPr/>
        </p:nvPicPr>
        <p:blipFill rotWithShape="1">
          <a:blip r:embed="rId19">
            <a:alphaModFix/>
          </a:blip>
          <a:srcRect/>
          <a:stretch/>
        </p:blipFill>
        <p:spPr>
          <a:xfrm>
            <a:off x="0" y="0"/>
            <a:ext cx="9144000" cy="1081087"/>
          </a:xfrm>
          <a:prstGeom prst="rect">
            <a:avLst/>
          </a:prstGeom>
          <a:noFill/>
          <a:ln>
            <a:noFill/>
          </a:ln>
        </p:spPr>
      </p:pic>
      <p:sp>
        <p:nvSpPr>
          <p:cNvPr id="257" name="Google Shape;257;p25"/>
          <p:cNvSpPr txBox="1">
            <a:spLocks noGrp="1"/>
          </p:cNvSpPr>
          <p:nvPr>
            <p:ph type="title"/>
          </p:nvPr>
        </p:nvSpPr>
        <p:spPr>
          <a:xfrm>
            <a:off x="2171700" y="573280"/>
            <a:ext cx="6457950" cy="969771"/>
          </a:xfrm>
          <a:prstGeom prst="rect">
            <a:avLst/>
          </a:prstGeom>
          <a:noFill/>
          <a:ln>
            <a:noFill/>
          </a:ln>
        </p:spPr>
        <p:txBody>
          <a:bodyPr spcFirstLastPara="1" wrap="square" lIns="68575" tIns="34275" rIns="68575" bIns="34275" anchor="ctr" anchorCtr="0">
            <a:normAutofit/>
          </a:bodyPr>
          <a:lstStyle>
            <a:lvl1pPr marR="0" lvl="0" algn="r" rtl="0">
              <a:lnSpc>
                <a:spcPct val="90000"/>
              </a:lnSpc>
              <a:spcBef>
                <a:spcPts val="0"/>
              </a:spcBef>
              <a:spcAft>
                <a:spcPts val="0"/>
              </a:spcAft>
              <a:buClr>
                <a:schemeClr val="lt1"/>
              </a:buClr>
              <a:buSzPts val="3000"/>
              <a:buFont typeface="Century Gothic"/>
              <a:buNone/>
              <a:defRPr sz="3000" b="0"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8" name="Google Shape;258;p25"/>
          <p:cNvSpPr txBox="1">
            <a:spLocks noGrp="1"/>
          </p:cNvSpPr>
          <p:nvPr>
            <p:ph type="body" idx="1"/>
          </p:nvPr>
        </p:nvSpPr>
        <p:spPr>
          <a:xfrm>
            <a:off x="514350" y="1645920"/>
            <a:ext cx="8115300" cy="3018094"/>
          </a:xfrm>
          <a:prstGeom prst="rect">
            <a:avLst/>
          </a:prstGeom>
          <a:noFill/>
          <a:ln>
            <a:noFill/>
          </a:ln>
        </p:spPr>
        <p:txBody>
          <a:bodyPr spcFirstLastPara="1" wrap="square" lIns="68575" tIns="34275" rIns="68575" bIns="34275" anchor="t" anchorCtr="0">
            <a:normAutofit/>
          </a:bodyPr>
          <a:lstStyle>
            <a:lvl1pPr marL="457200" marR="0" lvl="0" indent="-336550" algn="l" rtl="0">
              <a:lnSpc>
                <a:spcPct val="90000"/>
              </a:lnSpc>
              <a:spcBef>
                <a:spcPts val="800"/>
              </a:spcBef>
              <a:spcAft>
                <a:spcPts val="0"/>
              </a:spcAft>
              <a:buClr>
                <a:schemeClr val="lt1"/>
              </a:buClr>
              <a:buSzPts val="1700"/>
              <a:buFont typeface="Arial"/>
              <a:buChar char="•"/>
              <a:defRPr sz="1700" b="0"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lt1"/>
              </a:buClr>
              <a:buSzPts val="1200"/>
              <a:buFont typeface="Arial"/>
              <a:buChar char="•"/>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259" name="Google Shape;259;p25"/>
          <p:cNvSpPr txBox="1">
            <a:spLocks noGrp="1"/>
          </p:cNvSpPr>
          <p:nvPr>
            <p:ph type="dt" idx="10"/>
          </p:nvPr>
        </p:nvSpPr>
        <p:spPr>
          <a:xfrm>
            <a:off x="6446520" y="4767263"/>
            <a:ext cx="2183130" cy="273844"/>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260" name="Google Shape;260;p25"/>
          <p:cNvSpPr txBox="1">
            <a:spLocks noGrp="1"/>
          </p:cNvSpPr>
          <p:nvPr>
            <p:ph type="ftr" idx="11"/>
          </p:nvPr>
        </p:nvSpPr>
        <p:spPr>
          <a:xfrm>
            <a:off x="514350" y="4766884"/>
            <a:ext cx="58293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261" name="Google Shape;261;p25"/>
          <p:cNvSpPr txBox="1">
            <a:spLocks noGrp="1"/>
          </p:cNvSpPr>
          <p:nvPr>
            <p:ph type="sldNum" idx="12"/>
          </p:nvPr>
        </p:nvSpPr>
        <p:spPr>
          <a:xfrm>
            <a:off x="6572250" y="285750"/>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buNone/>
              <a:defRPr sz="80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buNone/>
              <a:defRPr sz="80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buNone/>
              <a:defRPr sz="80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buNone/>
              <a:defRPr sz="80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buNone/>
              <a:defRPr sz="80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buNone/>
              <a:defRPr sz="80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buNone/>
              <a:defRPr sz="80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buNone/>
              <a:defRPr sz="8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390"/>
        <p:cNvGrpSpPr/>
        <p:nvPr/>
      </p:nvGrpSpPr>
      <p:grpSpPr>
        <a:xfrm>
          <a:off x="0" y="0"/>
          <a:ext cx="0" cy="0"/>
          <a:chOff x="0" y="0"/>
          <a:chExt cx="0" cy="0"/>
        </a:xfrm>
      </p:grpSpPr>
      <p:grpSp>
        <p:nvGrpSpPr>
          <p:cNvPr id="391" name="Google Shape;391;p43"/>
          <p:cNvGrpSpPr/>
          <p:nvPr/>
        </p:nvGrpSpPr>
        <p:grpSpPr>
          <a:xfrm>
            <a:off x="1" y="171450"/>
            <a:ext cx="2138637" cy="4978971"/>
            <a:chOff x="2487613" y="285750"/>
            <a:chExt cx="2428875" cy="5654676"/>
          </a:xfrm>
        </p:grpSpPr>
        <p:sp>
          <p:nvSpPr>
            <p:cNvPr id="392" name="Google Shape;392;p43"/>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3" name="Google Shape;393;p43"/>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4" name="Google Shape;394;p43"/>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5" name="Google Shape;395;p43"/>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6" name="Google Shape;396;p43"/>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7" name="Google Shape;397;p43"/>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8" name="Google Shape;398;p43"/>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9" name="Google Shape;399;p43"/>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0" name="Google Shape;400;p43"/>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1" name="Google Shape;401;p43"/>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2" name="Google Shape;402;p43"/>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3" name="Google Shape;403;p43"/>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nvGrpSpPr>
          <p:cNvPr id="404" name="Google Shape;404;p43"/>
          <p:cNvGrpSpPr/>
          <p:nvPr/>
        </p:nvGrpSpPr>
        <p:grpSpPr>
          <a:xfrm>
            <a:off x="20416" y="-589"/>
            <a:ext cx="1767506" cy="5140529"/>
            <a:chOff x="6627813" y="194833"/>
            <a:chExt cx="1952625" cy="5678918"/>
          </a:xfrm>
        </p:grpSpPr>
        <p:sp>
          <p:nvSpPr>
            <p:cNvPr id="405" name="Google Shape;405;p43"/>
            <p:cNvSpPr/>
            <p:nvPr/>
          </p:nvSpPr>
          <p:spPr>
            <a:xfrm>
              <a:off x="6627813" y="194833"/>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6" name="Google Shape;406;p43"/>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7" name="Google Shape;407;p43"/>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8" name="Google Shape;408;p43"/>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9" name="Google Shape;409;p43"/>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10" name="Google Shape;410;p43"/>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11" name="Google Shape;411;p43"/>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12" name="Google Shape;412;p43"/>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13" name="Google Shape;413;p43"/>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14" name="Google Shape;414;p43"/>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15" name="Google Shape;415;p43"/>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16" name="Google Shape;416;p43"/>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417" name="Google Shape;417;p43"/>
          <p:cNvSpPr/>
          <p:nvPr/>
        </p:nvSpPr>
        <p:spPr>
          <a:xfrm>
            <a:off x="0" y="0"/>
            <a:ext cx="13716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18" name="Google Shape;418;p43"/>
          <p:cNvSpPr txBox="1">
            <a:spLocks noGrp="1"/>
          </p:cNvSpPr>
          <p:nvPr>
            <p:ph type="title"/>
          </p:nvPr>
        </p:nvSpPr>
        <p:spPr>
          <a:xfrm>
            <a:off x="1944693" y="468083"/>
            <a:ext cx="6683765" cy="960668"/>
          </a:xfrm>
          <a:prstGeom prst="rect">
            <a:avLst/>
          </a:prstGeom>
          <a:noFill/>
          <a:ln>
            <a:noFill/>
          </a:ln>
        </p:spPr>
        <p:txBody>
          <a:bodyPr spcFirstLastPara="1" wrap="square" lIns="68575" tIns="34275" rIns="68575" bIns="34275" anchor="t" anchorCtr="0">
            <a:normAutofit/>
          </a:bodyPr>
          <a:lstStyle>
            <a:lvl1pPr marR="0" lvl="0" algn="l" rtl="0">
              <a:spcBef>
                <a:spcPts val="0"/>
              </a:spcBef>
              <a:spcAft>
                <a:spcPts val="0"/>
              </a:spcAft>
              <a:buClr>
                <a:srgbClr val="262626"/>
              </a:buClr>
              <a:buSzPts val="2700"/>
              <a:buFont typeface="Century Gothic"/>
              <a:buNone/>
              <a:defRPr sz="27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419" name="Google Shape;419;p43"/>
          <p:cNvSpPr txBox="1">
            <a:spLocks noGrp="1"/>
          </p:cNvSpPr>
          <p:nvPr>
            <p:ph type="body" idx="1"/>
          </p:nvPr>
        </p:nvSpPr>
        <p:spPr>
          <a:xfrm>
            <a:off x="1941909" y="1600200"/>
            <a:ext cx="6686550" cy="2914650"/>
          </a:xfrm>
          <a:prstGeom prst="rect">
            <a:avLst/>
          </a:prstGeom>
          <a:noFill/>
          <a:ln>
            <a:noFill/>
          </a:ln>
        </p:spPr>
        <p:txBody>
          <a:bodyPr spcFirstLastPara="1" wrap="square" lIns="68575" tIns="34275" rIns="68575" bIns="34275" anchor="t" anchorCtr="0">
            <a:normAutofit/>
          </a:bodyPr>
          <a:lstStyle>
            <a:lvl1pPr marL="457200" marR="0" lvl="0" indent="-317500" algn="l" rtl="0">
              <a:spcBef>
                <a:spcPts val="8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1pPr>
            <a:lvl2pPr marL="914400" marR="0" lvl="1" indent="-304800" algn="l" rtl="0">
              <a:spcBef>
                <a:spcPts val="8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2pPr>
            <a:lvl3pPr marL="1371600" marR="0" lvl="2" indent="-298450" algn="l" rtl="0">
              <a:spcBef>
                <a:spcPts val="800"/>
              </a:spcBef>
              <a:spcAft>
                <a:spcPts val="0"/>
              </a:spcAft>
              <a:buClr>
                <a:schemeClr val="accent1"/>
              </a:buClr>
              <a:buSzPts val="1100"/>
              <a:buFont typeface="Noto Sans Symbols"/>
              <a:buChar char="🠶"/>
              <a:defRPr sz="1100" b="0" i="0" u="none" strike="noStrike" cap="none">
                <a:solidFill>
                  <a:srgbClr val="3F3F3F"/>
                </a:solidFill>
                <a:latin typeface="Century Gothic"/>
                <a:ea typeface="Century Gothic"/>
                <a:cs typeface="Century Gothic"/>
                <a:sym typeface="Century Gothic"/>
              </a:defRPr>
            </a:lvl3pPr>
            <a:lvl4pPr marL="1828800" marR="0" lvl="3" indent="-285750" algn="l" rtl="0">
              <a:spcBef>
                <a:spcPts val="800"/>
              </a:spcBef>
              <a:spcAft>
                <a:spcPts val="0"/>
              </a:spcAft>
              <a:buClr>
                <a:schemeClr val="accent1"/>
              </a:buClr>
              <a:buSzPts val="900"/>
              <a:buFont typeface="Noto Sans Symbols"/>
              <a:buChar char="🠶"/>
              <a:defRPr sz="900" b="0" i="0" u="none" strike="noStrike" cap="none">
                <a:solidFill>
                  <a:srgbClr val="3F3F3F"/>
                </a:solidFill>
                <a:latin typeface="Century Gothic"/>
                <a:ea typeface="Century Gothic"/>
                <a:cs typeface="Century Gothic"/>
                <a:sym typeface="Century Gothic"/>
              </a:defRPr>
            </a:lvl4pPr>
            <a:lvl5pPr marL="2286000" marR="0" lvl="4" indent="-285750" algn="l" rtl="0">
              <a:spcBef>
                <a:spcPts val="800"/>
              </a:spcBef>
              <a:spcAft>
                <a:spcPts val="0"/>
              </a:spcAft>
              <a:buClr>
                <a:schemeClr val="accent1"/>
              </a:buClr>
              <a:buSzPts val="900"/>
              <a:buFont typeface="Noto Sans Symbols"/>
              <a:buChar char="🠶"/>
              <a:defRPr sz="900" b="0" i="0" u="none" strike="noStrike" cap="none">
                <a:solidFill>
                  <a:srgbClr val="3F3F3F"/>
                </a:solidFill>
                <a:latin typeface="Century Gothic"/>
                <a:ea typeface="Century Gothic"/>
                <a:cs typeface="Century Gothic"/>
                <a:sym typeface="Century Gothic"/>
              </a:defRPr>
            </a:lvl5pPr>
            <a:lvl6pPr marL="2743200" marR="0" lvl="5" indent="-285750" algn="l" rtl="0">
              <a:spcBef>
                <a:spcPts val="800"/>
              </a:spcBef>
              <a:spcAft>
                <a:spcPts val="0"/>
              </a:spcAft>
              <a:buClr>
                <a:schemeClr val="accent1"/>
              </a:buClr>
              <a:buSzPts val="900"/>
              <a:buFont typeface="Noto Sans Symbols"/>
              <a:buChar char="🠶"/>
              <a:defRPr sz="900" b="0" i="0" u="none" strike="noStrike" cap="none">
                <a:solidFill>
                  <a:srgbClr val="3F3F3F"/>
                </a:solidFill>
                <a:latin typeface="Century Gothic"/>
                <a:ea typeface="Century Gothic"/>
                <a:cs typeface="Century Gothic"/>
                <a:sym typeface="Century Gothic"/>
              </a:defRPr>
            </a:lvl6pPr>
            <a:lvl7pPr marL="3200400" marR="0" lvl="6" indent="-285750" algn="l" rtl="0">
              <a:spcBef>
                <a:spcPts val="800"/>
              </a:spcBef>
              <a:spcAft>
                <a:spcPts val="0"/>
              </a:spcAft>
              <a:buClr>
                <a:schemeClr val="accent1"/>
              </a:buClr>
              <a:buSzPts val="900"/>
              <a:buFont typeface="Noto Sans Symbols"/>
              <a:buChar char="🠶"/>
              <a:defRPr sz="900" b="0" i="0" u="none" strike="noStrike" cap="none">
                <a:solidFill>
                  <a:srgbClr val="3F3F3F"/>
                </a:solidFill>
                <a:latin typeface="Century Gothic"/>
                <a:ea typeface="Century Gothic"/>
                <a:cs typeface="Century Gothic"/>
                <a:sym typeface="Century Gothic"/>
              </a:defRPr>
            </a:lvl7pPr>
            <a:lvl8pPr marL="3657600" marR="0" lvl="7" indent="-285750" algn="l" rtl="0">
              <a:spcBef>
                <a:spcPts val="800"/>
              </a:spcBef>
              <a:spcAft>
                <a:spcPts val="0"/>
              </a:spcAft>
              <a:buClr>
                <a:schemeClr val="accent1"/>
              </a:buClr>
              <a:buSzPts val="900"/>
              <a:buFont typeface="Noto Sans Symbols"/>
              <a:buChar char="🠶"/>
              <a:defRPr sz="900" b="0" i="0" u="none" strike="noStrike" cap="none">
                <a:solidFill>
                  <a:srgbClr val="3F3F3F"/>
                </a:solidFill>
                <a:latin typeface="Century Gothic"/>
                <a:ea typeface="Century Gothic"/>
                <a:cs typeface="Century Gothic"/>
                <a:sym typeface="Century Gothic"/>
              </a:defRPr>
            </a:lvl8pPr>
            <a:lvl9pPr marL="4114800" marR="0" lvl="8" indent="-285750" algn="l" rtl="0">
              <a:spcBef>
                <a:spcPts val="800"/>
              </a:spcBef>
              <a:spcAft>
                <a:spcPts val="0"/>
              </a:spcAft>
              <a:buClr>
                <a:schemeClr val="accent1"/>
              </a:buClr>
              <a:buSzPts val="900"/>
              <a:buFont typeface="Noto Sans Symbols"/>
              <a:buChar char="🠶"/>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420" name="Google Shape;420;p43"/>
          <p:cNvSpPr txBox="1">
            <a:spLocks noGrp="1"/>
          </p:cNvSpPr>
          <p:nvPr>
            <p:ph type="dt" idx="10"/>
          </p:nvPr>
        </p:nvSpPr>
        <p:spPr>
          <a:xfrm>
            <a:off x="7771209" y="4597828"/>
            <a:ext cx="859712" cy="277797"/>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7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1" name="Google Shape;421;p43"/>
          <p:cNvSpPr txBox="1">
            <a:spLocks noGrp="1"/>
          </p:cNvSpPr>
          <p:nvPr>
            <p:ph type="ftr" idx="11"/>
          </p:nvPr>
        </p:nvSpPr>
        <p:spPr>
          <a:xfrm>
            <a:off x="1941909" y="4601856"/>
            <a:ext cx="5714999"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2" name="Google Shape;422;p43"/>
          <p:cNvSpPr txBox="1">
            <a:spLocks noGrp="1"/>
          </p:cNvSpPr>
          <p:nvPr>
            <p:ph type="sldNum" idx="12"/>
          </p:nvPr>
        </p:nvSpPr>
        <p:spPr>
          <a:xfrm>
            <a:off x="398859" y="590837"/>
            <a:ext cx="584825"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5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15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15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15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15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15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15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15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15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0.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0.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0.xml"/><Relationship Id="rId1" Type="http://schemas.openxmlformats.org/officeDocument/2006/relationships/slideLayout" Target="../slideLayouts/slideLayout40.xml"/><Relationship Id="rId5" Type="http://schemas.openxmlformats.org/officeDocument/2006/relationships/image" Target="../media/image36.png"/><Relationship Id="rId4" Type="http://schemas.openxmlformats.org/officeDocument/2006/relationships/image" Target="../media/image35.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40.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40.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40.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40.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40.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40.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40.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40.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4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40.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40.xml"/><Relationship Id="rId5" Type="http://schemas.openxmlformats.org/officeDocument/2006/relationships/image" Target="../media/image58.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40.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40.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0"/>
          <p:cNvSpPr txBox="1">
            <a:spLocks noGrp="1"/>
          </p:cNvSpPr>
          <p:nvPr>
            <p:ph type="ctrTitle"/>
          </p:nvPr>
        </p:nvSpPr>
        <p:spPr>
          <a:xfrm>
            <a:off x="2975450" y="1719150"/>
            <a:ext cx="6168600" cy="18588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000"/>
              <a:buNone/>
            </a:pPr>
            <a:r>
              <a:rPr lang="en" sz="5600"/>
              <a:t>  </a:t>
            </a:r>
            <a:r>
              <a:rPr lang="en" sz="5600" b="1"/>
              <a:t>RISC-V &amp; HPC</a:t>
            </a:r>
            <a:endParaRPr sz="5600" b="1"/>
          </a:p>
        </p:txBody>
      </p:sp>
      <p:pic>
        <p:nvPicPr>
          <p:cNvPr id="550" name="Google Shape;550;p60"/>
          <p:cNvPicPr preferRelativeResize="0"/>
          <p:nvPr/>
        </p:nvPicPr>
        <p:blipFill>
          <a:blip r:embed="rId3">
            <a:alphaModFix/>
          </a:blip>
          <a:stretch>
            <a:fillRect/>
          </a:stretch>
        </p:blipFill>
        <p:spPr>
          <a:xfrm>
            <a:off x="6908425" y="42000"/>
            <a:ext cx="2849100" cy="1571650"/>
          </a:xfrm>
          <a:prstGeom prst="rect">
            <a:avLst/>
          </a:prstGeom>
          <a:noFill/>
          <a:ln>
            <a:noFill/>
          </a:ln>
        </p:spPr>
      </p:pic>
      <p:pic>
        <p:nvPicPr>
          <p:cNvPr id="551" name="Google Shape;551;p60"/>
          <p:cNvPicPr preferRelativeResize="0"/>
          <p:nvPr/>
        </p:nvPicPr>
        <p:blipFill rotWithShape="1">
          <a:blip r:embed="rId4">
            <a:alphaModFix/>
          </a:blip>
          <a:srcRect l="-1790" r="1789"/>
          <a:stretch/>
        </p:blipFill>
        <p:spPr>
          <a:xfrm>
            <a:off x="4766450" y="-607075"/>
            <a:ext cx="3286625" cy="2466400"/>
          </a:xfrm>
          <a:prstGeom prst="rect">
            <a:avLst/>
          </a:prstGeom>
          <a:noFill/>
          <a:ln>
            <a:noFill/>
          </a:ln>
        </p:spPr>
      </p:pic>
      <p:sp>
        <p:nvSpPr>
          <p:cNvPr id="552" name="Google Shape;552;p60"/>
          <p:cNvSpPr txBox="1"/>
          <p:nvPr/>
        </p:nvSpPr>
        <p:spPr>
          <a:xfrm>
            <a:off x="201700" y="2907925"/>
            <a:ext cx="4134900" cy="194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1"/>
                </a:solidFill>
                <a:latin typeface="Lato"/>
                <a:ea typeface="Lato"/>
                <a:cs typeface="Lato"/>
                <a:sym typeface="Lato"/>
              </a:rPr>
              <a:t>Guided by :</a:t>
            </a:r>
            <a:endParaRPr sz="15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r>
              <a:rPr lang="en" sz="2000">
                <a:solidFill>
                  <a:srgbClr val="00FFFF"/>
                </a:solidFill>
                <a:latin typeface="Lato"/>
                <a:ea typeface="Lato"/>
                <a:cs typeface="Lato"/>
                <a:sym typeface="Lato"/>
              </a:rPr>
              <a:t>Mr. Surendra Billa Sir</a:t>
            </a:r>
            <a:endParaRPr sz="2000">
              <a:solidFill>
                <a:srgbClr val="00FFFF"/>
              </a:solidFill>
              <a:latin typeface="Lato"/>
              <a:ea typeface="Lato"/>
              <a:cs typeface="Lato"/>
              <a:sym typeface="Lato"/>
            </a:endParaRPr>
          </a:p>
          <a:p>
            <a:pPr marL="0" lvl="0" indent="0" algn="l" rtl="0">
              <a:spcBef>
                <a:spcPts val="0"/>
              </a:spcBef>
              <a:spcAft>
                <a:spcPts val="0"/>
              </a:spcAft>
              <a:buNone/>
            </a:pPr>
            <a:r>
              <a:rPr lang="en" sz="2000">
                <a:solidFill>
                  <a:srgbClr val="00FFFF"/>
                </a:solidFill>
                <a:latin typeface="Lato"/>
                <a:ea typeface="Lato"/>
                <a:cs typeface="Lato"/>
                <a:sym typeface="Lato"/>
              </a:rPr>
              <a:t>Mr. Rushikesh Jadhav Sir</a:t>
            </a:r>
            <a:r>
              <a:rPr lang="en" sz="1900">
                <a:solidFill>
                  <a:schemeClr val="lt1"/>
                </a:solidFill>
                <a:latin typeface="Lato"/>
                <a:ea typeface="Lato"/>
                <a:cs typeface="Lato"/>
                <a:sym typeface="Lato"/>
              </a:rPr>
              <a:t> </a:t>
            </a:r>
            <a:endParaRPr sz="1900">
              <a:solidFill>
                <a:schemeClr val="lt1"/>
              </a:solidFill>
              <a:latin typeface="Lato"/>
              <a:ea typeface="Lato"/>
              <a:cs typeface="Lato"/>
              <a:sym typeface="Lato"/>
            </a:endParaRPr>
          </a:p>
        </p:txBody>
      </p:sp>
      <p:sp>
        <p:nvSpPr>
          <p:cNvPr id="553" name="Google Shape;553;p60"/>
          <p:cNvSpPr txBox="1"/>
          <p:nvPr/>
        </p:nvSpPr>
        <p:spPr>
          <a:xfrm>
            <a:off x="3344750" y="3284700"/>
            <a:ext cx="5799300" cy="18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dirty="0">
                <a:solidFill>
                  <a:schemeClr val="lt1"/>
                </a:solidFill>
                <a:latin typeface="Lato"/>
                <a:ea typeface="Lato"/>
                <a:cs typeface="Lato"/>
                <a:sym typeface="Lato"/>
              </a:rPr>
              <a:t>Project P5</a:t>
            </a:r>
            <a:r>
              <a:rPr lang="en" sz="1500" dirty="0">
                <a:solidFill>
                  <a:schemeClr val="lt1"/>
                </a:solidFill>
                <a:latin typeface="Lato"/>
                <a:ea typeface="Lato"/>
                <a:cs typeface="Lato"/>
                <a:sym typeface="Lato"/>
              </a:rPr>
              <a:t>: </a:t>
            </a:r>
            <a:endParaRPr sz="1500" dirty="0">
              <a:solidFill>
                <a:schemeClr val="lt1"/>
              </a:solidFill>
              <a:latin typeface="Lato"/>
              <a:ea typeface="Lato"/>
              <a:cs typeface="Lato"/>
              <a:sym typeface="Lato"/>
            </a:endParaRPr>
          </a:p>
          <a:p>
            <a:pPr marL="0" lvl="0" indent="0" algn="l" rtl="0">
              <a:spcBef>
                <a:spcPts val="0"/>
              </a:spcBef>
              <a:spcAft>
                <a:spcPts val="0"/>
              </a:spcAft>
              <a:buNone/>
            </a:pPr>
            <a:endParaRPr sz="1300" dirty="0">
              <a:solidFill>
                <a:schemeClr val="lt1"/>
              </a:solidFill>
              <a:latin typeface="Lato"/>
              <a:ea typeface="Lato"/>
              <a:cs typeface="Lato"/>
              <a:sym typeface="Lato"/>
            </a:endParaRPr>
          </a:p>
          <a:p>
            <a:pPr marL="0" lvl="0" indent="0" algn="l" rtl="0">
              <a:spcBef>
                <a:spcPts val="0"/>
              </a:spcBef>
              <a:spcAft>
                <a:spcPts val="0"/>
              </a:spcAft>
              <a:buNone/>
            </a:pPr>
            <a:r>
              <a:rPr lang="en" sz="1600" dirty="0">
                <a:solidFill>
                  <a:srgbClr val="00FF00"/>
                </a:solidFill>
                <a:latin typeface="Lato"/>
                <a:ea typeface="Lato"/>
                <a:cs typeface="Lato"/>
                <a:sym typeface="Lato"/>
              </a:rPr>
              <a:t>Mr. Tejas Bhanudas </a:t>
            </a:r>
            <a:r>
              <a:rPr lang="en" sz="1600" dirty="0" smtClean="0">
                <a:solidFill>
                  <a:srgbClr val="00FF00"/>
                </a:solidFill>
                <a:latin typeface="Lato"/>
                <a:ea typeface="Lato"/>
                <a:cs typeface="Lato"/>
                <a:sym typeface="Lato"/>
              </a:rPr>
              <a:t>Katkar</a:t>
            </a:r>
            <a:r>
              <a:rPr lang="en" sz="1600" dirty="0">
                <a:solidFill>
                  <a:srgbClr val="00FF00"/>
                </a:solidFill>
                <a:latin typeface="Lato"/>
                <a:ea typeface="Lato"/>
                <a:cs typeface="Lato"/>
                <a:sym typeface="Lato"/>
              </a:rPr>
              <a:t>	</a:t>
            </a:r>
            <a:r>
              <a:rPr lang="en" sz="1600" dirty="0" smtClean="0">
                <a:solidFill>
                  <a:srgbClr val="00FF00"/>
                </a:solidFill>
                <a:latin typeface="Lato"/>
                <a:ea typeface="Lato"/>
                <a:cs typeface="Lato"/>
                <a:sym typeface="Lato"/>
              </a:rPr>
              <a:t>	</a:t>
            </a:r>
            <a:r>
              <a:rPr lang="en" sz="1600" dirty="0" smtClean="0">
                <a:solidFill>
                  <a:srgbClr val="00FF00"/>
                </a:solidFill>
                <a:latin typeface="Lato"/>
                <a:ea typeface="Lato"/>
                <a:cs typeface="Lato"/>
                <a:sym typeface="Lato"/>
              </a:rPr>
              <a:t>PRN-230940130035</a:t>
            </a:r>
            <a:endParaRPr sz="1600" dirty="0">
              <a:solidFill>
                <a:srgbClr val="00FF00"/>
              </a:solidFill>
              <a:latin typeface="Lato"/>
              <a:ea typeface="Lato"/>
              <a:cs typeface="Lato"/>
              <a:sym typeface="Lato"/>
            </a:endParaRPr>
          </a:p>
          <a:p>
            <a:pPr marL="0" lvl="0" indent="0" algn="l" rtl="0">
              <a:spcBef>
                <a:spcPts val="0"/>
              </a:spcBef>
              <a:spcAft>
                <a:spcPts val="0"/>
              </a:spcAft>
              <a:buNone/>
            </a:pPr>
            <a:r>
              <a:rPr lang="en" sz="1600" dirty="0">
                <a:solidFill>
                  <a:srgbClr val="00FF00"/>
                </a:solidFill>
                <a:latin typeface="Lato"/>
                <a:ea typeface="Lato"/>
                <a:cs typeface="Lato"/>
                <a:sym typeface="Lato"/>
              </a:rPr>
              <a:t>Mr. Bhanu Prakash Agrawal	</a:t>
            </a:r>
            <a:r>
              <a:rPr lang="en" sz="1600" dirty="0" smtClean="0">
                <a:solidFill>
                  <a:srgbClr val="00FF00"/>
                </a:solidFill>
                <a:latin typeface="Lato"/>
                <a:ea typeface="Lato"/>
                <a:cs typeface="Lato"/>
                <a:sym typeface="Lato"/>
              </a:rPr>
              <a:t>	PRN-230940130015</a:t>
            </a:r>
            <a:endParaRPr sz="1600" dirty="0">
              <a:solidFill>
                <a:srgbClr val="00FF00"/>
              </a:solidFill>
              <a:latin typeface="Lato"/>
              <a:ea typeface="Lato"/>
              <a:cs typeface="Lato"/>
              <a:sym typeface="Lato"/>
            </a:endParaRPr>
          </a:p>
          <a:p>
            <a:pPr marL="0" lvl="0" indent="0" algn="l" rtl="0">
              <a:spcBef>
                <a:spcPts val="0"/>
              </a:spcBef>
              <a:spcAft>
                <a:spcPts val="0"/>
              </a:spcAft>
              <a:buNone/>
            </a:pPr>
            <a:r>
              <a:rPr lang="en" sz="1600" dirty="0">
                <a:solidFill>
                  <a:srgbClr val="00FF00"/>
                </a:solidFill>
                <a:latin typeface="Lato"/>
                <a:ea typeface="Lato"/>
                <a:cs typeface="Lato"/>
                <a:sym typeface="Lato"/>
              </a:rPr>
              <a:t>Ms. Muskan Sharma	</a:t>
            </a:r>
            <a:r>
              <a:rPr lang="en" sz="1600" dirty="0" smtClean="0">
                <a:solidFill>
                  <a:srgbClr val="00FF00"/>
                </a:solidFill>
                <a:latin typeface="Lato"/>
                <a:ea typeface="Lato"/>
                <a:cs typeface="Lato"/>
                <a:sym typeface="Lato"/>
              </a:rPr>
              <a:t>	PRN-230940130037</a:t>
            </a:r>
            <a:endParaRPr sz="1600" dirty="0">
              <a:solidFill>
                <a:srgbClr val="00FF00"/>
              </a:solidFill>
              <a:latin typeface="Lato"/>
              <a:ea typeface="Lato"/>
              <a:cs typeface="Lato"/>
              <a:sym typeface="Lato"/>
            </a:endParaRPr>
          </a:p>
          <a:p>
            <a:pPr marL="0" lvl="0" indent="0" algn="l" rtl="0">
              <a:spcBef>
                <a:spcPts val="0"/>
              </a:spcBef>
              <a:spcAft>
                <a:spcPts val="0"/>
              </a:spcAft>
              <a:buNone/>
            </a:pPr>
            <a:r>
              <a:rPr lang="en" sz="1600" dirty="0">
                <a:solidFill>
                  <a:srgbClr val="00FF00"/>
                </a:solidFill>
                <a:latin typeface="Lato"/>
                <a:ea typeface="Lato"/>
                <a:cs typeface="Lato"/>
                <a:sym typeface="Lato"/>
              </a:rPr>
              <a:t>Ms. Akanksha Abhay Ghorpade</a:t>
            </a:r>
            <a:r>
              <a:rPr lang="en" sz="1600">
                <a:solidFill>
                  <a:srgbClr val="00FF00"/>
                </a:solidFill>
                <a:latin typeface="Lato"/>
                <a:ea typeface="Lato"/>
                <a:cs typeface="Lato"/>
                <a:sym typeface="Lato"/>
              </a:rPr>
              <a:t>	</a:t>
            </a:r>
            <a:r>
              <a:rPr lang="en" sz="1600" smtClean="0">
                <a:solidFill>
                  <a:srgbClr val="00FF00"/>
                </a:solidFill>
                <a:latin typeface="Lato"/>
                <a:ea typeface="Lato"/>
                <a:cs typeface="Lato"/>
                <a:sym typeface="Lato"/>
              </a:rPr>
              <a:t>PRN-230940130025</a:t>
            </a:r>
            <a:endParaRPr sz="1600" dirty="0">
              <a:solidFill>
                <a:srgbClr val="00FF00"/>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49"/>
                                        </p:tgtEl>
                                        <p:attrNameLst>
                                          <p:attrName>style.visibility</p:attrName>
                                        </p:attrNameLst>
                                      </p:cBhvr>
                                      <p:to>
                                        <p:strVal val="visible"/>
                                      </p:to>
                                    </p:set>
                                    <p:anim calcmode="lin" valueType="num">
                                      <p:cBhvr additive="base">
                                        <p:cTn id="7" dur="1000"/>
                                        <p:tgtEl>
                                          <p:spTgt spid="54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52"/>
                                        </p:tgtEl>
                                        <p:attrNameLst>
                                          <p:attrName>style.visibility</p:attrName>
                                        </p:attrNameLst>
                                      </p:cBhvr>
                                      <p:to>
                                        <p:strVal val="visible"/>
                                      </p:to>
                                    </p:set>
                                    <p:anim calcmode="lin" valueType="num">
                                      <p:cBhvr additive="base">
                                        <p:cTn id="10" dur="2000"/>
                                        <p:tgtEl>
                                          <p:spTgt spid="552"/>
                                        </p:tgtEl>
                                        <p:attrNameLst>
                                          <p:attrName>ppt_x</p:attrName>
                                        </p:attrNameLst>
                                      </p:cBhvr>
                                      <p:tavLst>
                                        <p:tav tm="0">
                                          <p:val>
                                            <p:strVal val="#ppt_x-1"/>
                                          </p:val>
                                        </p:tav>
                                        <p:tav tm="100000">
                                          <p:val>
                                            <p:strVal val="#ppt_x"/>
                                          </p:val>
                                        </p:tav>
                                      </p:tavLst>
                                    </p:anim>
                                  </p:childTnLst>
                                </p:cTn>
                              </p:par>
                            </p:childTnLst>
                          </p:cTn>
                        </p:par>
                        <p:par>
                          <p:cTn id="11" fill="hold">
                            <p:stCondLst>
                              <p:cond delay="2000"/>
                            </p:stCondLst>
                            <p:childTnLst>
                              <p:par>
                                <p:cTn id="12" presetID="2" presetClass="entr" presetSubtype="4" fill="hold" nodeType="afterEffect">
                                  <p:stCondLst>
                                    <p:cond delay="0"/>
                                  </p:stCondLst>
                                  <p:childTnLst>
                                    <p:set>
                                      <p:cBhvr>
                                        <p:cTn id="13" dur="1" fill="hold">
                                          <p:stCondLst>
                                            <p:cond delay="0"/>
                                          </p:stCondLst>
                                        </p:cTn>
                                        <p:tgtEl>
                                          <p:spTgt spid="553"/>
                                        </p:tgtEl>
                                        <p:attrNameLst>
                                          <p:attrName>style.visibility</p:attrName>
                                        </p:attrNameLst>
                                      </p:cBhvr>
                                      <p:to>
                                        <p:strVal val="visible"/>
                                      </p:to>
                                    </p:set>
                                    <p:anim calcmode="lin" valueType="num">
                                      <p:cBhvr additive="base">
                                        <p:cTn id="14" dur="2000"/>
                                        <p:tgtEl>
                                          <p:spTgt spid="5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69"/>
          <p:cNvSpPr txBox="1">
            <a:spLocks noGrp="1"/>
          </p:cNvSpPr>
          <p:nvPr>
            <p:ph type="title"/>
          </p:nvPr>
        </p:nvSpPr>
        <p:spPr>
          <a:xfrm>
            <a:off x="1353100" y="393750"/>
            <a:ext cx="6983400" cy="914100"/>
          </a:xfrm>
          <a:prstGeom prst="rect">
            <a:avLst/>
          </a:prstGeom>
        </p:spPr>
        <p:txBody>
          <a:bodyPr spcFirstLastPara="1" wrap="square" lIns="91425" tIns="91425" rIns="91425" bIns="91425" anchor="t" anchorCtr="0">
            <a:normAutofit/>
          </a:bodyPr>
          <a:lstStyle/>
          <a:p>
            <a:pPr marL="914400" lvl="0" indent="457200" algn="l" rtl="0">
              <a:spcBef>
                <a:spcPts val="0"/>
              </a:spcBef>
              <a:spcAft>
                <a:spcPts val="0"/>
              </a:spcAft>
              <a:buNone/>
            </a:pPr>
            <a:r>
              <a:rPr lang="en" sz="3300" b="1">
                <a:solidFill>
                  <a:srgbClr val="FF9900"/>
                </a:solidFill>
              </a:rPr>
              <a:t>THE</a:t>
            </a:r>
            <a:r>
              <a:rPr lang="en" sz="3300" b="1"/>
              <a:t>JA</a:t>
            </a:r>
            <a:r>
              <a:rPr lang="en" sz="3300" b="1">
                <a:solidFill>
                  <a:srgbClr val="00FF00"/>
                </a:solidFill>
              </a:rPr>
              <a:t>S32</a:t>
            </a:r>
            <a:r>
              <a:rPr lang="en" sz="3300" b="1"/>
              <a:t> SoC</a:t>
            </a:r>
            <a:endParaRPr sz="3300" b="1"/>
          </a:p>
        </p:txBody>
      </p:sp>
      <p:sp>
        <p:nvSpPr>
          <p:cNvPr id="633" name="Google Shape;633;p69"/>
          <p:cNvSpPr txBox="1">
            <a:spLocks noGrp="1"/>
          </p:cNvSpPr>
          <p:nvPr>
            <p:ph type="body" idx="1"/>
          </p:nvPr>
        </p:nvSpPr>
        <p:spPr>
          <a:xfrm>
            <a:off x="168100" y="3076025"/>
            <a:ext cx="8168400" cy="23532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sz="1600" b="1">
                <a:solidFill>
                  <a:srgbClr val="00FF00"/>
                </a:solidFill>
              </a:rPr>
              <a:t>THEJAS32 SoC</a:t>
            </a:r>
            <a:r>
              <a:rPr lang="en" sz="1400"/>
              <a:t> is based on the </a:t>
            </a:r>
            <a:r>
              <a:rPr lang="en" sz="1600" b="1">
                <a:solidFill>
                  <a:srgbClr val="00FF00"/>
                </a:solidFill>
              </a:rPr>
              <a:t>VEGA ET1031 processor</a:t>
            </a:r>
            <a:r>
              <a:rPr lang="en" sz="1400"/>
              <a:t>, which is a 32 bit single core in-order, 3-stage pipeline processor. This processor is based on the open source </a:t>
            </a:r>
            <a:r>
              <a:rPr lang="en" sz="1600" b="1" u="sng">
                <a:solidFill>
                  <a:srgbClr val="00FF00"/>
                </a:solidFill>
                <a:highlight>
                  <a:srgbClr val="000000"/>
                </a:highlight>
              </a:rPr>
              <a:t>RISC-V Instruction Set Architecture</a:t>
            </a:r>
            <a:r>
              <a:rPr lang="en" sz="1400"/>
              <a:t> and operates at a frequency of 100MHz. The SoC also includes peripherals like 256KB internal SRAM, Three UARTs, Four SPIs, Three TIMERs, Eight PWMs, Three I2C interfaces, 32 GPIOs etc. This SoC is designed and developed by Centre for Development of Advanced Computing (C-DAC) as part of the Digital India RISC-V (DIR-V) Program, by the Ministry of Electronics and Information Technology, Government of India.</a:t>
            </a:r>
            <a:endParaRPr sz="1400"/>
          </a:p>
        </p:txBody>
      </p:sp>
      <p:pic>
        <p:nvPicPr>
          <p:cNvPr id="634" name="Google Shape;634;p69"/>
          <p:cNvPicPr preferRelativeResize="0"/>
          <p:nvPr/>
        </p:nvPicPr>
        <p:blipFill rotWithShape="1">
          <a:blip r:embed="rId3">
            <a:alphaModFix/>
          </a:blip>
          <a:srcRect l="10025" t="14241" r="12915" b="13976"/>
          <a:stretch/>
        </p:blipFill>
        <p:spPr>
          <a:xfrm>
            <a:off x="3017175" y="1015675"/>
            <a:ext cx="2907925" cy="1984700"/>
          </a:xfrm>
          <a:prstGeom prst="rect">
            <a:avLst/>
          </a:prstGeom>
          <a:noFill/>
          <a:ln>
            <a:noFill/>
          </a:ln>
        </p:spPr>
      </p:pic>
      <p:pic>
        <p:nvPicPr>
          <p:cNvPr id="635" name="Google Shape;635;p69"/>
          <p:cNvPicPr preferRelativeResize="0"/>
          <p:nvPr/>
        </p:nvPicPr>
        <p:blipFill>
          <a:blip r:embed="rId4">
            <a:alphaModFix/>
          </a:blip>
          <a:stretch>
            <a:fillRect/>
          </a:stretch>
        </p:blipFill>
        <p:spPr>
          <a:xfrm>
            <a:off x="6773950" y="42000"/>
            <a:ext cx="2849100" cy="1571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32"/>
                                        </p:tgtEl>
                                        <p:attrNameLst>
                                          <p:attrName>style.visibility</p:attrName>
                                        </p:attrNameLst>
                                      </p:cBhvr>
                                      <p:to>
                                        <p:strVal val="visible"/>
                                      </p:to>
                                    </p:set>
                                    <p:anim calcmode="lin" valueType="num">
                                      <p:cBhvr additive="base">
                                        <p:cTn id="7" dur="2000"/>
                                        <p:tgtEl>
                                          <p:spTgt spid="632"/>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634"/>
                                        </p:tgtEl>
                                        <p:attrNameLst>
                                          <p:attrName>style.visibility</p:attrName>
                                        </p:attrNameLst>
                                      </p:cBhvr>
                                      <p:to>
                                        <p:strVal val="visible"/>
                                      </p:to>
                                    </p:set>
                                    <p:anim calcmode="lin" valueType="num">
                                      <p:cBhvr additive="base">
                                        <p:cTn id="10" dur="3000"/>
                                        <p:tgtEl>
                                          <p:spTgt spid="634"/>
                                        </p:tgtEl>
                                        <p:attrNameLst>
                                          <p:attrName>ppt_w</p:attrName>
                                        </p:attrNameLst>
                                      </p:cBhvr>
                                      <p:tavLst>
                                        <p:tav tm="0">
                                          <p:val>
                                            <p:strVal val="0"/>
                                          </p:val>
                                        </p:tav>
                                        <p:tav tm="100000">
                                          <p:val>
                                            <p:strVal val="#ppt_w"/>
                                          </p:val>
                                        </p:tav>
                                      </p:tavLst>
                                    </p:anim>
                                    <p:anim calcmode="lin" valueType="num">
                                      <p:cBhvr additive="base">
                                        <p:cTn id="11" dur="3000"/>
                                        <p:tgtEl>
                                          <p:spTgt spid="634"/>
                                        </p:tgtEl>
                                        <p:attrNameLst>
                                          <p:attrName>ppt_h</p:attrName>
                                        </p:attrNameLst>
                                      </p:cBhvr>
                                      <p:tavLst>
                                        <p:tav tm="0">
                                          <p:val>
                                            <p:strVal val="0"/>
                                          </p:val>
                                        </p:tav>
                                        <p:tav tm="100000">
                                          <p:val>
                                            <p:strVal val="#ppt_h"/>
                                          </p:val>
                                        </p:tav>
                                      </p:tavLst>
                                    </p:anim>
                                  </p:childTnLst>
                                </p:cTn>
                              </p:par>
                            </p:childTnLst>
                          </p:cTn>
                        </p:par>
                        <p:par>
                          <p:cTn id="12" fill="hold">
                            <p:stCondLst>
                              <p:cond delay="3000"/>
                            </p:stCondLst>
                            <p:childTnLst>
                              <p:par>
                                <p:cTn id="13" presetID="2" presetClass="entr" presetSubtype="8" fill="hold" nodeType="afterEffect">
                                  <p:stCondLst>
                                    <p:cond delay="0"/>
                                  </p:stCondLst>
                                  <p:childTnLst>
                                    <p:set>
                                      <p:cBhvr>
                                        <p:cTn id="14" dur="1" fill="hold">
                                          <p:stCondLst>
                                            <p:cond delay="0"/>
                                          </p:stCondLst>
                                        </p:cTn>
                                        <p:tgtEl>
                                          <p:spTgt spid="633">
                                            <p:txEl>
                                              <p:pRg st="0" end="0"/>
                                            </p:txEl>
                                          </p:spTgt>
                                        </p:tgtEl>
                                        <p:attrNameLst>
                                          <p:attrName>style.visibility</p:attrName>
                                        </p:attrNameLst>
                                      </p:cBhvr>
                                      <p:to>
                                        <p:strVal val="visible"/>
                                      </p:to>
                                    </p:set>
                                    <p:anim calcmode="lin" valueType="num">
                                      <p:cBhvr additive="base">
                                        <p:cTn id="15" dur="2000"/>
                                        <p:tgtEl>
                                          <p:spTgt spid="63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0"/>
          <p:cNvSpPr txBox="1">
            <a:spLocks noGrp="1"/>
          </p:cNvSpPr>
          <p:nvPr>
            <p:ph type="title"/>
          </p:nvPr>
        </p:nvSpPr>
        <p:spPr>
          <a:xfrm>
            <a:off x="1297500" y="517325"/>
            <a:ext cx="7038900" cy="6210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Clr>
                <a:srgbClr val="000000"/>
              </a:buClr>
              <a:buSzPts val="1300"/>
              <a:buFont typeface="Arial"/>
              <a:buNone/>
            </a:pPr>
            <a:r>
              <a:rPr lang="en" sz="2200">
                <a:latin typeface="Lato"/>
                <a:ea typeface="Lato"/>
                <a:cs typeface="Lato"/>
                <a:sym typeface="Lato"/>
              </a:rPr>
              <a:t>SIMD :  Single instruction Multiple Data</a:t>
            </a:r>
            <a:endParaRPr/>
          </a:p>
        </p:txBody>
      </p:sp>
      <p:sp>
        <p:nvSpPr>
          <p:cNvPr id="641" name="Google Shape;641;p70"/>
          <p:cNvSpPr txBox="1">
            <a:spLocks noGrp="1"/>
          </p:cNvSpPr>
          <p:nvPr>
            <p:ph type="body" idx="1"/>
          </p:nvPr>
        </p:nvSpPr>
        <p:spPr>
          <a:xfrm>
            <a:off x="1297500" y="1138325"/>
            <a:ext cx="7038900" cy="3804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t>How  SIMD Operates ?</a:t>
            </a:r>
            <a:endParaRPr sz="1500"/>
          </a:p>
          <a:p>
            <a:pPr marL="0" lvl="0" indent="0" algn="l" rtl="0">
              <a:spcBef>
                <a:spcPts val="1200"/>
              </a:spcBef>
              <a:spcAft>
                <a:spcPts val="1200"/>
              </a:spcAft>
              <a:buNone/>
            </a:pPr>
            <a:endParaRPr/>
          </a:p>
        </p:txBody>
      </p:sp>
      <p:pic>
        <p:nvPicPr>
          <p:cNvPr id="642" name="Google Shape;642;p70"/>
          <p:cNvPicPr preferRelativeResize="0"/>
          <p:nvPr/>
        </p:nvPicPr>
        <p:blipFill>
          <a:blip r:embed="rId3">
            <a:alphaModFix/>
          </a:blip>
          <a:stretch>
            <a:fillRect/>
          </a:stretch>
        </p:blipFill>
        <p:spPr>
          <a:xfrm>
            <a:off x="6773950" y="42000"/>
            <a:ext cx="2849100" cy="1571650"/>
          </a:xfrm>
          <a:prstGeom prst="rect">
            <a:avLst/>
          </a:prstGeom>
          <a:noFill/>
          <a:ln>
            <a:noFill/>
          </a:ln>
        </p:spPr>
      </p:pic>
      <p:pic>
        <p:nvPicPr>
          <p:cNvPr id="643" name="Google Shape;643;p70"/>
          <p:cNvPicPr preferRelativeResize="0"/>
          <p:nvPr/>
        </p:nvPicPr>
        <p:blipFill rotWithShape="1">
          <a:blip r:embed="rId4">
            <a:alphaModFix/>
          </a:blip>
          <a:srcRect l="-1440" r="735" b="-6609"/>
          <a:stretch/>
        </p:blipFill>
        <p:spPr>
          <a:xfrm>
            <a:off x="1321388" y="1747188"/>
            <a:ext cx="6501225" cy="3067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47"/>
        <p:cNvGrpSpPr/>
        <p:nvPr/>
      </p:nvGrpSpPr>
      <p:grpSpPr>
        <a:xfrm>
          <a:off x="0" y="0"/>
          <a:ext cx="0" cy="0"/>
          <a:chOff x="0" y="0"/>
          <a:chExt cx="0" cy="0"/>
        </a:xfrm>
      </p:grpSpPr>
      <p:sp>
        <p:nvSpPr>
          <p:cNvPr id="648" name="Google Shape;648;p71"/>
          <p:cNvSpPr txBox="1">
            <a:spLocks noGrp="1"/>
          </p:cNvSpPr>
          <p:nvPr>
            <p:ph type="title"/>
          </p:nvPr>
        </p:nvSpPr>
        <p:spPr>
          <a:xfrm>
            <a:off x="1297500" y="231900"/>
            <a:ext cx="7038900" cy="5451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rgbClr val="000000"/>
              </a:buClr>
              <a:buSzPct val="53669"/>
              <a:buFont typeface="Arial"/>
              <a:buNone/>
            </a:pPr>
            <a:r>
              <a:rPr lang="en" sz="2422">
                <a:latin typeface="Lato"/>
                <a:ea typeface="Lato"/>
                <a:cs typeface="Lato"/>
                <a:sym typeface="Lato"/>
              </a:rPr>
              <a:t>Vector Processing</a:t>
            </a:r>
            <a:endParaRPr sz="2422">
              <a:latin typeface="Lato"/>
              <a:ea typeface="Lato"/>
              <a:cs typeface="Lato"/>
              <a:sym typeface="Lato"/>
            </a:endParaRPr>
          </a:p>
          <a:p>
            <a:pPr marL="0" lvl="0" indent="0" algn="l" rtl="0">
              <a:lnSpc>
                <a:spcPct val="115000"/>
              </a:lnSpc>
              <a:spcBef>
                <a:spcPts val="0"/>
              </a:spcBef>
              <a:spcAft>
                <a:spcPts val="0"/>
              </a:spcAft>
              <a:buClr>
                <a:srgbClr val="000000"/>
              </a:buClr>
              <a:buSzPct val="59090"/>
              <a:buFont typeface="Arial"/>
              <a:buNone/>
            </a:pPr>
            <a:endParaRPr sz="2200">
              <a:latin typeface="Lato"/>
              <a:ea typeface="Lato"/>
              <a:cs typeface="Lato"/>
              <a:sym typeface="Lato"/>
            </a:endParaRPr>
          </a:p>
        </p:txBody>
      </p:sp>
      <p:sp>
        <p:nvSpPr>
          <p:cNvPr id="649" name="Google Shape;649;p71"/>
          <p:cNvSpPr txBox="1">
            <a:spLocks noGrp="1"/>
          </p:cNvSpPr>
          <p:nvPr>
            <p:ph type="body" idx="1"/>
          </p:nvPr>
        </p:nvSpPr>
        <p:spPr>
          <a:xfrm>
            <a:off x="1158750" y="886000"/>
            <a:ext cx="7038000" cy="3805800"/>
          </a:xfrm>
          <a:prstGeom prst="rect">
            <a:avLst/>
          </a:prstGeom>
          <a:noFill/>
          <a:ln>
            <a:noFill/>
          </a:ln>
        </p:spPr>
        <p:txBody>
          <a:bodyPr spcFirstLastPara="1" wrap="square" lIns="91425" tIns="91425" rIns="91425" bIns="91425" anchor="t" anchorCtr="0">
            <a:normAutofit fontScale="25000" lnSpcReduction="20000"/>
          </a:bodyPr>
          <a:lstStyle/>
          <a:p>
            <a:pPr marL="457200" lvl="0" indent="-330992" algn="l" rtl="0">
              <a:lnSpc>
                <a:spcPct val="115000"/>
              </a:lnSpc>
              <a:spcBef>
                <a:spcPts val="0"/>
              </a:spcBef>
              <a:spcAft>
                <a:spcPts val="0"/>
              </a:spcAft>
              <a:buSzPct val="100000"/>
              <a:buChar char="➢"/>
            </a:pPr>
            <a:r>
              <a:rPr lang="en" sz="6449"/>
              <a:t>Vector Processing Architecture </a:t>
            </a:r>
            <a:endParaRPr sz="6449"/>
          </a:p>
          <a:p>
            <a:pPr marL="914400" lvl="1" indent="-330992" algn="l" rtl="0">
              <a:lnSpc>
                <a:spcPct val="115000"/>
              </a:lnSpc>
              <a:spcBef>
                <a:spcPts val="0"/>
              </a:spcBef>
              <a:spcAft>
                <a:spcPts val="0"/>
              </a:spcAft>
              <a:buSzPct val="100000"/>
              <a:buChar char="○"/>
            </a:pPr>
            <a:r>
              <a:rPr lang="en" sz="6449"/>
              <a:t>Memory to Memory Architecture (Traditional)</a:t>
            </a:r>
            <a:endParaRPr sz="6449"/>
          </a:p>
          <a:p>
            <a:pPr marL="914400" lvl="1" indent="-330992" algn="l" rtl="0">
              <a:lnSpc>
                <a:spcPct val="115000"/>
              </a:lnSpc>
              <a:spcBef>
                <a:spcPts val="0"/>
              </a:spcBef>
              <a:spcAft>
                <a:spcPts val="0"/>
              </a:spcAft>
              <a:buSzPct val="100000"/>
              <a:buChar char="○"/>
            </a:pPr>
            <a:r>
              <a:rPr lang="en" sz="6449"/>
              <a:t>Register to Register Architecture (Modern)</a:t>
            </a:r>
            <a:endParaRPr sz="6449"/>
          </a:p>
          <a:p>
            <a:pPr marL="914400" lvl="0" indent="0" algn="l" rtl="0">
              <a:lnSpc>
                <a:spcPct val="115000"/>
              </a:lnSpc>
              <a:spcBef>
                <a:spcPts val="0"/>
              </a:spcBef>
              <a:spcAft>
                <a:spcPts val="0"/>
              </a:spcAft>
              <a:buNone/>
            </a:pPr>
            <a:endParaRPr sz="6449"/>
          </a:p>
          <a:p>
            <a:pPr marL="457200" lvl="0" indent="-330992" algn="l" rtl="0">
              <a:lnSpc>
                <a:spcPct val="115000"/>
              </a:lnSpc>
              <a:spcBef>
                <a:spcPts val="0"/>
              </a:spcBef>
              <a:spcAft>
                <a:spcPts val="0"/>
              </a:spcAft>
              <a:buSzPct val="100000"/>
              <a:buChar char="➢"/>
            </a:pPr>
            <a:r>
              <a:rPr lang="en" sz="6449"/>
              <a:t>Components of vector processors</a:t>
            </a:r>
            <a:endParaRPr sz="6449"/>
          </a:p>
          <a:p>
            <a:pPr marL="914400" lvl="1" indent="-330992" algn="l" rtl="0">
              <a:lnSpc>
                <a:spcPct val="115000"/>
              </a:lnSpc>
              <a:spcBef>
                <a:spcPts val="0"/>
              </a:spcBef>
              <a:spcAft>
                <a:spcPts val="0"/>
              </a:spcAft>
              <a:buSzPct val="100000"/>
              <a:buChar char="○"/>
            </a:pPr>
            <a:r>
              <a:rPr lang="en" sz="6449"/>
              <a:t>Vector Registers</a:t>
            </a:r>
            <a:endParaRPr sz="6449"/>
          </a:p>
          <a:p>
            <a:pPr marL="914400" lvl="1" indent="-330992" algn="l" rtl="0">
              <a:lnSpc>
                <a:spcPct val="115000"/>
              </a:lnSpc>
              <a:spcBef>
                <a:spcPts val="0"/>
              </a:spcBef>
              <a:spcAft>
                <a:spcPts val="0"/>
              </a:spcAft>
              <a:buSzPct val="100000"/>
              <a:buChar char="○"/>
            </a:pPr>
            <a:r>
              <a:rPr lang="en" sz="6449"/>
              <a:t>Vector functional Units</a:t>
            </a:r>
            <a:endParaRPr sz="6449"/>
          </a:p>
          <a:p>
            <a:pPr marL="914400" lvl="1" indent="-330992" algn="l" rtl="0">
              <a:lnSpc>
                <a:spcPct val="115000"/>
              </a:lnSpc>
              <a:spcBef>
                <a:spcPts val="0"/>
              </a:spcBef>
              <a:spcAft>
                <a:spcPts val="0"/>
              </a:spcAft>
              <a:buSzPct val="100000"/>
              <a:buChar char="○"/>
            </a:pPr>
            <a:r>
              <a:rPr lang="en" sz="6449"/>
              <a:t>Vector load-store Units</a:t>
            </a:r>
            <a:endParaRPr sz="6449"/>
          </a:p>
          <a:p>
            <a:pPr marL="914400" lvl="1" indent="-330992" algn="l" rtl="0">
              <a:lnSpc>
                <a:spcPct val="115000"/>
              </a:lnSpc>
              <a:spcBef>
                <a:spcPts val="0"/>
              </a:spcBef>
              <a:spcAft>
                <a:spcPts val="0"/>
              </a:spcAft>
              <a:buSzPct val="100000"/>
              <a:buChar char="○"/>
            </a:pPr>
            <a:r>
              <a:rPr lang="en" sz="6449"/>
              <a:t>Scalar Registers</a:t>
            </a:r>
            <a:endParaRPr sz="6449"/>
          </a:p>
          <a:p>
            <a:pPr marL="914400" lvl="0" indent="0" algn="l" rtl="0">
              <a:lnSpc>
                <a:spcPct val="115000"/>
              </a:lnSpc>
              <a:spcBef>
                <a:spcPts val="0"/>
              </a:spcBef>
              <a:spcAft>
                <a:spcPts val="0"/>
              </a:spcAft>
              <a:buNone/>
            </a:pPr>
            <a:endParaRPr sz="6449"/>
          </a:p>
          <a:p>
            <a:pPr marL="457200" lvl="0" indent="-330992" algn="l" rtl="0">
              <a:lnSpc>
                <a:spcPct val="115000"/>
              </a:lnSpc>
              <a:spcBef>
                <a:spcPts val="0"/>
              </a:spcBef>
              <a:spcAft>
                <a:spcPts val="0"/>
              </a:spcAft>
              <a:buSzPct val="100000"/>
              <a:buChar char="➢"/>
            </a:pPr>
            <a:r>
              <a:rPr lang="en" sz="6449"/>
              <a:t>Advantages of Vector processing</a:t>
            </a:r>
            <a:endParaRPr sz="6449"/>
          </a:p>
          <a:p>
            <a:pPr marL="914400" lvl="1" indent="-330992" algn="l" rtl="0">
              <a:lnSpc>
                <a:spcPct val="115000"/>
              </a:lnSpc>
              <a:spcBef>
                <a:spcPts val="0"/>
              </a:spcBef>
              <a:spcAft>
                <a:spcPts val="0"/>
              </a:spcAft>
              <a:buSzPct val="100000"/>
              <a:buChar char="○"/>
            </a:pPr>
            <a:r>
              <a:rPr lang="en" sz="6449"/>
              <a:t>Quick fetch and decode of single  instruction for multiple operations</a:t>
            </a:r>
            <a:endParaRPr sz="6449"/>
          </a:p>
          <a:p>
            <a:pPr marL="914400" lvl="1" indent="-330992" algn="l" rtl="0">
              <a:lnSpc>
                <a:spcPct val="115000"/>
              </a:lnSpc>
              <a:spcBef>
                <a:spcPts val="0"/>
              </a:spcBef>
              <a:spcAft>
                <a:spcPts val="0"/>
              </a:spcAft>
              <a:buSzPct val="100000"/>
              <a:buChar char="○"/>
            </a:pPr>
            <a:r>
              <a:rPr lang="en" sz="6449"/>
              <a:t>Easier Addressing of main memory</a:t>
            </a:r>
            <a:endParaRPr sz="6449"/>
          </a:p>
          <a:p>
            <a:pPr marL="914400" lvl="1" indent="-330992" algn="l" rtl="0">
              <a:lnSpc>
                <a:spcPct val="115000"/>
              </a:lnSpc>
              <a:spcBef>
                <a:spcPts val="0"/>
              </a:spcBef>
              <a:spcAft>
                <a:spcPts val="0"/>
              </a:spcAft>
              <a:buSzPct val="100000"/>
              <a:buChar char="○"/>
            </a:pPr>
            <a:r>
              <a:rPr lang="en" sz="6449"/>
              <a:t>Elimination of memory Wastage</a:t>
            </a:r>
            <a:endParaRPr sz="6449"/>
          </a:p>
          <a:p>
            <a:pPr marL="914400" lvl="1" indent="-330992" algn="l" rtl="0">
              <a:lnSpc>
                <a:spcPct val="115000"/>
              </a:lnSpc>
              <a:spcBef>
                <a:spcPts val="0"/>
              </a:spcBef>
              <a:spcAft>
                <a:spcPts val="0"/>
              </a:spcAft>
              <a:buSzPct val="100000"/>
              <a:buChar char="○"/>
            </a:pPr>
            <a:r>
              <a:rPr lang="en" sz="6449"/>
              <a:t>Simplification of control hazards</a:t>
            </a:r>
            <a:endParaRPr sz="6449"/>
          </a:p>
          <a:p>
            <a:pPr marL="914400" lvl="1" indent="-330992" algn="l" rtl="0">
              <a:lnSpc>
                <a:spcPct val="115000"/>
              </a:lnSpc>
              <a:spcBef>
                <a:spcPts val="0"/>
              </a:spcBef>
              <a:spcAft>
                <a:spcPts val="0"/>
              </a:spcAft>
              <a:buSzPct val="100000"/>
              <a:buChar char="○"/>
            </a:pPr>
            <a:r>
              <a:rPr lang="en" sz="6449"/>
              <a:t>Reduced code size</a:t>
            </a:r>
            <a:endParaRPr sz="6449"/>
          </a:p>
          <a:p>
            <a:pPr marL="0" lvl="0" indent="0" algn="l" rtl="0">
              <a:lnSpc>
                <a:spcPct val="115000"/>
              </a:lnSpc>
              <a:spcBef>
                <a:spcPts val="0"/>
              </a:spcBef>
              <a:spcAft>
                <a:spcPts val="0"/>
              </a:spcAft>
              <a:buNone/>
            </a:pPr>
            <a:r>
              <a:rPr lang="en" sz="6449"/>
              <a:t>		</a:t>
            </a:r>
            <a:endParaRPr sz="6449"/>
          </a:p>
          <a:p>
            <a:pPr marL="0" lvl="0" indent="0" algn="l" rtl="0">
              <a:lnSpc>
                <a:spcPct val="115000"/>
              </a:lnSpc>
              <a:spcBef>
                <a:spcPts val="0"/>
              </a:spcBef>
              <a:spcAft>
                <a:spcPts val="0"/>
              </a:spcAft>
              <a:buNone/>
            </a:pPr>
            <a:endParaRPr sz="3649"/>
          </a:p>
          <a:p>
            <a:pPr marL="0" lvl="0" indent="0" algn="l" rtl="0">
              <a:lnSpc>
                <a:spcPct val="115000"/>
              </a:lnSpc>
              <a:spcBef>
                <a:spcPts val="0"/>
              </a:spcBef>
              <a:spcAft>
                <a:spcPts val="0"/>
              </a:spcAft>
              <a:buNone/>
            </a:pPr>
            <a:endParaRPr sz="1600"/>
          </a:p>
          <a:p>
            <a:pPr marL="0" lvl="0" indent="0" algn="l" rtl="0">
              <a:lnSpc>
                <a:spcPct val="115000"/>
              </a:lnSpc>
              <a:spcBef>
                <a:spcPts val="0"/>
              </a:spcBef>
              <a:spcAft>
                <a:spcPts val="0"/>
              </a:spcAft>
              <a:buNone/>
            </a:pPr>
            <a:endParaRPr sz="1600"/>
          </a:p>
          <a:p>
            <a:pPr marL="0" lvl="0" indent="0" algn="l" rtl="0">
              <a:lnSpc>
                <a:spcPct val="115000"/>
              </a:lnSpc>
              <a:spcBef>
                <a:spcPts val="0"/>
              </a:spcBef>
              <a:spcAft>
                <a:spcPts val="0"/>
              </a:spcAft>
              <a:buNone/>
            </a:pPr>
            <a:endParaRPr sz="1600"/>
          </a:p>
          <a:p>
            <a:pPr marL="0" lvl="0" indent="0" algn="l" rtl="0">
              <a:lnSpc>
                <a:spcPct val="115000"/>
              </a:lnSpc>
              <a:spcBef>
                <a:spcPts val="0"/>
              </a:spcBef>
              <a:spcAft>
                <a:spcPts val="0"/>
              </a:spcAft>
              <a:buNone/>
            </a:pPr>
            <a:endParaRPr sz="1600"/>
          </a:p>
          <a:p>
            <a:pPr marL="0" lvl="0" indent="0" algn="l" rtl="0">
              <a:lnSpc>
                <a:spcPct val="115000"/>
              </a:lnSpc>
              <a:spcBef>
                <a:spcPts val="0"/>
              </a:spcBef>
              <a:spcAft>
                <a:spcPts val="0"/>
              </a:spcAft>
              <a:buNone/>
            </a:pPr>
            <a:endParaRPr sz="1600"/>
          </a:p>
          <a:p>
            <a:pPr marL="0" lvl="0" indent="0" algn="l" rtl="0">
              <a:lnSpc>
                <a:spcPct val="115000"/>
              </a:lnSpc>
              <a:spcBef>
                <a:spcPts val="0"/>
              </a:spcBef>
              <a:spcAft>
                <a:spcPts val="0"/>
              </a:spcAft>
              <a:buNone/>
            </a:pPr>
            <a:endParaRPr sz="1600"/>
          </a:p>
          <a:p>
            <a:pPr marL="1828800" lvl="0" indent="0" algn="l" rtl="0">
              <a:lnSpc>
                <a:spcPct val="115000"/>
              </a:lnSpc>
              <a:spcBef>
                <a:spcPts val="0"/>
              </a:spcBef>
              <a:spcAft>
                <a:spcPts val="0"/>
              </a:spcAft>
              <a:buNone/>
            </a:pPr>
            <a:endParaRPr sz="2200"/>
          </a:p>
          <a:p>
            <a:pPr marL="0" lvl="0" indent="0" algn="l" rtl="0">
              <a:lnSpc>
                <a:spcPct val="115000"/>
              </a:lnSpc>
              <a:spcBef>
                <a:spcPts val="0"/>
              </a:spcBef>
              <a:spcAft>
                <a:spcPts val="0"/>
              </a:spcAft>
              <a:buSzPct val="59090"/>
              <a:buNone/>
            </a:pPr>
            <a:endParaRPr sz="2200"/>
          </a:p>
          <a:p>
            <a:pPr marL="0" lvl="0" indent="0" algn="l" rtl="0">
              <a:lnSpc>
                <a:spcPct val="115000"/>
              </a:lnSpc>
              <a:spcBef>
                <a:spcPts val="1200"/>
              </a:spcBef>
              <a:spcAft>
                <a:spcPts val="1200"/>
              </a:spcAft>
              <a:buSzPct val="59090"/>
              <a:buNone/>
            </a:pPr>
            <a:endParaRPr sz="2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pic>
        <p:nvPicPr>
          <p:cNvPr id="654" name="Google Shape;654;p72"/>
          <p:cNvPicPr preferRelativeResize="0"/>
          <p:nvPr/>
        </p:nvPicPr>
        <p:blipFill>
          <a:blip r:embed="rId3">
            <a:alphaModFix/>
          </a:blip>
          <a:stretch>
            <a:fillRect/>
          </a:stretch>
        </p:blipFill>
        <p:spPr>
          <a:xfrm>
            <a:off x="1815575" y="271450"/>
            <a:ext cx="5699925" cy="4600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73"/>
          <p:cNvSpPr txBox="1">
            <a:spLocks noGrp="1"/>
          </p:cNvSpPr>
          <p:nvPr>
            <p:ph type="title"/>
          </p:nvPr>
        </p:nvSpPr>
        <p:spPr>
          <a:xfrm>
            <a:off x="1297500" y="288050"/>
            <a:ext cx="7038900" cy="686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en" sz="2600" b="1"/>
              <a:t>RISC-V   V/S  RISC-V V</a:t>
            </a:r>
            <a:endParaRPr sz="2600" b="1"/>
          </a:p>
        </p:txBody>
      </p:sp>
      <p:sp>
        <p:nvSpPr>
          <p:cNvPr id="660" name="Google Shape;660;p73"/>
          <p:cNvSpPr txBox="1">
            <a:spLocks noGrp="1"/>
          </p:cNvSpPr>
          <p:nvPr>
            <p:ph type="body" idx="1"/>
          </p:nvPr>
        </p:nvSpPr>
        <p:spPr>
          <a:xfrm>
            <a:off x="928200" y="1079850"/>
            <a:ext cx="3862500" cy="3378000"/>
          </a:xfrm>
          <a:prstGeom prst="rect">
            <a:avLst/>
          </a:prstGeom>
          <a:noFill/>
          <a:ln>
            <a:noFill/>
          </a:ln>
        </p:spPr>
        <p:txBody>
          <a:bodyPr spcFirstLastPara="1" wrap="square" lIns="91425" tIns="91425" rIns="91425" bIns="91425" anchor="t" anchorCtr="0">
            <a:normAutofit fontScale="92500"/>
          </a:bodyPr>
          <a:lstStyle/>
          <a:p>
            <a:pPr marL="0" lvl="0" indent="0" algn="l" rtl="0">
              <a:lnSpc>
                <a:spcPct val="115000"/>
              </a:lnSpc>
              <a:spcBef>
                <a:spcPts val="0"/>
              </a:spcBef>
              <a:spcAft>
                <a:spcPts val="0"/>
              </a:spcAft>
              <a:buSzPts val="1300"/>
              <a:buNone/>
            </a:pPr>
            <a:r>
              <a:rPr lang="en" sz="2200"/>
              <a:t>Risc-v</a:t>
            </a:r>
            <a:endParaRPr sz="2200"/>
          </a:p>
          <a:p>
            <a:pPr marL="0" lvl="0" indent="0" algn="l" rtl="0">
              <a:lnSpc>
                <a:spcPct val="115000"/>
              </a:lnSpc>
              <a:spcBef>
                <a:spcPts val="1200"/>
              </a:spcBef>
              <a:spcAft>
                <a:spcPts val="0"/>
              </a:spcAft>
              <a:buSzPts val="1300"/>
              <a:buNone/>
            </a:pPr>
            <a:r>
              <a:rPr lang="en" sz="1600"/>
              <a:t>–Base instruction Set Architecture</a:t>
            </a:r>
            <a:endParaRPr sz="1600"/>
          </a:p>
          <a:p>
            <a:pPr marL="0" lvl="0" indent="0" algn="l" rtl="0">
              <a:lnSpc>
                <a:spcPct val="115000"/>
              </a:lnSpc>
              <a:spcBef>
                <a:spcPts val="1200"/>
              </a:spcBef>
              <a:spcAft>
                <a:spcPts val="0"/>
              </a:spcAft>
              <a:buSzPts val="1300"/>
              <a:buNone/>
            </a:pPr>
            <a:r>
              <a:rPr lang="en" sz="1600"/>
              <a:t>–Focuses in Scalar Operations</a:t>
            </a:r>
            <a:endParaRPr sz="1600"/>
          </a:p>
          <a:p>
            <a:pPr marL="0" lvl="0" indent="0" algn="l" rtl="0">
              <a:lnSpc>
                <a:spcPct val="115000"/>
              </a:lnSpc>
              <a:spcBef>
                <a:spcPts val="1200"/>
              </a:spcBef>
              <a:spcAft>
                <a:spcPts val="0"/>
              </a:spcAft>
              <a:buSzPts val="1300"/>
              <a:buNone/>
            </a:pPr>
            <a:r>
              <a:rPr lang="en" sz="1600"/>
              <a:t>–Handles individually data elements</a:t>
            </a:r>
            <a:endParaRPr sz="1600"/>
          </a:p>
          <a:p>
            <a:pPr marL="0" lvl="0" indent="0" algn="l" rtl="0">
              <a:lnSpc>
                <a:spcPct val="115000"/>
              </a:lnSpc>
              <a:spcBef>
                <a:spcPts val="1200"/>
              </a:spcBef>
              <a:spcAft>
                <a:spcPts val="0"/>
              </a:spcAft>
              <a:buSzPts val="1300"/>
              <a:buNone/>
            </a:pPr>
            <a:r>
              <a:rPr lang="en" sz="1600"/>
              <a:t>–Performance is less as compared to  RVV </a:t>
            </a:r>
            <a:endParaRPr sz="1600"/>
          </a:p>
          <a:p>
            <a:pPr marL="0" lvl="0" indent="0" algn="l" rtl="0">
              <a:lnSpc>
                <a:spcPct val="115000"/>
              </a:lnSpc>
              <a:spcBef>
                <a:spcPts val="1200"/>
              </a:spcBef>
              <a:spcAft>
                <a:spcPts val="0"/>
              </a:spcAft>
              <a:buSzPts val="1300"/>
              <a:buNone/>
            </a:pPr>
            <a:r>
              <a:rPr lang="en" sz="1600"/>
              <a:t>–Easy to understand</a:t>
            </a:r>
            <a:endParaRPr sz="1600"/>
          </a:p>
          <a:p>
            <a:pPr marL="0" lvl="0" indent="0" algn="l" rtl="0">
              <a:lnSpc>
                <a:spcPct val="115000"/>
              </a:lnSpc>
              <a:spcBef>
                <a:spcPts val="1200"/>
              </a:spcBef>
              <a:spcAft>
                <a:spcPts val="1200"/>
              </a:spcAft>
              <a:buSzPts val="1300"/>
              <a:buNone/>
            </a:pPr>
            <a:r>
              <a:rPr lang="en" sz="1600"/>
              <a:t>–Widely Adopted</a:t>
            </a:r>
            <a:endParaRPr sz="1600"/>
          </a:p>
        </p:txBody>
      </p:sp>
      <p:sp>
        <p:nvSpPr>
          <p:cNvPr id="661" name="Google Shape;661;p73"/>
          <p:cNvSpPr txBox="1"/>
          <p:nvPr/>
        </p:nvSpPr>
        <p:spPr>
          <a:xfrm>
            <a:off x="4741475" y="1079850"/>
            <a:ext cx="4296000" cy="36957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100"/>
              <a:buFont typeface="Arial"/>
              <a:buNone/>
            </a:pPr>
            <a:r>
              <a:rPr lang="en" sz="2100" b="0" i="0" u="none" strike="noStrike" cap="none">
                <a:solidFill>
                  <a:schemeClr val="lt1"/>
                </a:solidFill>
                <a:latin typeface="Lato"/>
                <a:ea typeface="Lato"/>
                <a:cs typeface="Lato"/>
                <a:sym typeface="Lato"/>
              </a:rPr>
              <a:t>Risc-v v</a:t>
            </a:r>
            <a:endParaRPr sz="2100" b="0" i="0" u="none" strike="noStrike" cap="none">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900"/>
              <a:buFont typeface="Arial"/>
              <a:buNone/>
            </a:pPr>
            <a:r>
              <a:rPr lang="en" sz="1900" b="0" i="0" u="none" strike="noStrike" cap="none">
                <a:solidFill>
                  <a:schemeClr val="lt1"/>
                </a:solidFill>
                <a:latin typeface="Lato"/>
                <a:ea typeface="Lato"/>
                <a:cs typeface="Lato"/>
                <a:sym typeface="Lato"/>
              </a:rPr>
              <a:t>–</a:t>
            </a:r>
            <a:r>
              <a:rPr lang="en" sz="1600" b="0" i="0" u="none" strike="noStrike" cap="none">
                <a:solidFill>
                  <a:schemeClr val="lt1"/>
                </a:solidFill>
                <a:latin typeface="Lato"/>
                <a:ea typeface="Lato"/>
                <a:cs typeface="Lato"/>
                <a:sym typeface="Lato"/>
              </a:rPr>
              <a:t>Optional extension adds capabilities of SIMD</a:t>
            </a:r>
            <a:endParaRPr sz="1600" b="0" i="0" u="none" strike="noStrike" cap="none">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500"/>
              <a:buFont typeface="Arial"/>
              <a:buNone/>
            </a:pPr>
            <a:r>
              <a:rPr lang="en" sz="1500" b="0" i="0" u="none" strike="noStrike" cap="none">
                <a:solidFill>
                  <a:schemeClr val="lt1"/>
                </a:solidFill>
                <a:latin typeface="Lato"/>
                <a:ea typeface="Lato"/>
                <a:cs typeface="Lato"/>
                <a:sym typeface="Lato"/>
              </a:rPr>
              <a:t>–</a:t>
            </a:r>
            <a:r>
              <a:rPr lang="en" sz="1600" b="0" i="0" u="none" strike="noStrike" cap="none">
                <a:solidFill>
                  <a:schemeClr val="lt1"/>
                </a:solidFill>
                <a:latin typeface="Lato"/>
                <a:ea typeface="Lato"/>
                <a:cs typeface="Lato"/>
                <a:sym typeface="Lato"/>
              </a:rPr>
              <a:t>Focuses on Vector Operations</a:t>
            </a:r>
            <a:endParaRPr sz="1600" b="0" i="0" u="none" strike="noStrike" cap="none">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500"/>
              <a:buFont typeface="Arial"/>
              <a:buNone/>
            </a:pPr>
            <a:r>
              <a:rPr lang="en" sz="1500" b="0" i="0" u="none" strike="noStrike" cap="none">
                <a:solidFill>
                  <a:schemeClr val="lt1"/>
                </a:solidFill>
                <a:latin typeface="Lato"/>
                <a:ea typeface="Lato"/>
                <a:cs typeface="Lato"/>
                <a:sym typeface="Lato"/>
              </a:rPr>
              <a:t>–</a:t>
            </a:r>
            <a:r>
              <a:rPr lang="en" sz="1600" b="0" i="0" u="none" strike="noStrike" cap="none">
                <a:solidFill>
                  <a:schemeClr val="lt1"/>
                </a:solidFill>
                <a:latin typeface="Lato"/>
                <a:ea typeface="Lato"/>
                <a:cs typeface="Lato"/>
                <a:sym typeface="Lato"/>
              </a:rPr>
              <a:t>Handles </a:t>
            </a:r>
            <a:r>
              <a:rPr lang="en" sz="1600">
                <a:solidFill>
                  <a:schemeClr val="lt1"/>
                </a:solidFill>
                <a:latin typeface="Lato"/>
                <a:ea typeface="Lato"/>
                <a:cs typeface="Lato"/>
                <a:sym typeface="Lato"/>
              </a:rPr>
              <a:t>multiple</a:t>
            </a:r>
            <a:r>
              <a:rPr lang="en" sz="1600" b="0" i="0" u="none" strike="noStrike" cap="none">
                <a:solidFill>
                  <a:schemeClr val="lt1"/>
                </a:solidFill>
                <a:latin typeface="Lato"/>
                <a:ea typeface="Lato"/>
                <a:cs typeface="Lato"/>
                <a:sym typeface="Lato"/>
              </a:rPr>
              <a:t> data elements</a:t>
            </a:r>
            <a:endParaRPr sz="1600" b="0" i="0" u="none" strike="noStrike" cap="none">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500"/>
              <a:buFont typeface="Arial"/>
              <a:buNone/>
            </a:pPr>
            <a:r>
              <a:rPr lang="en" sz="1500" b="0" i="0" u="none" strike="noStrike" cap="none">
                <a:solidFill>
                  <a:schemeClr val="lt1"/>
                </a:solidFill>
                <a:latin typeface="Lato"/>
                <a:ea typeface="Lato"/>
                <a:cs typeface="Lato"/>
                <a:sym typeface="Lato"/>
              </a:rPr>
              <a:t>–</a:t>
            </a:r>
            <a:r>
              <a:rPr lang="en" sz="1600" b="0" i="0" u="none" strike="noStrike" cap="none">
                <a:solidFill>
                  <a:schemeClr val="lt1"/>
                </a:solidFill>
                <a:latin typeface="Lato"/>
                <a:ea typeface="Lato"/>
                <a:cs typeface="Lato"/>
                <a:sym typeface="Lato"/>
              </a:rPr>
              <a:t>Designed to work on large data sets</a:t>
            </a:r>
            <a:endParaRPr sz="1600" b="0" i="0" u="none" strike="noStrike" cap="none">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500"/>
              <a:buFont typeface="Arial"/>
              <a:buNone/>
            </a:pPr>
            <a:r>
              <a:rPr lang="en" sz="1500" b="0" i="0" u="none" strike="noStrike" cap="none">
                <a:solidFill>
                  <a:schemeClr val="lt1"/>
                </a:solidFill>
                <a:latin typeface="Lato"/>
                <a:ea typeface="Lato"/>
                <a:cs typeface="Lato"/>
                <a:sym typeface="Lato"/>
              </a:rPr>
              <a:t>–</a:t>
            </a:r>
            <a:r>
              <a:rPr lang="en" sz="1600" b="0" i="0" u="none" strike="noStrike" cap="none">
                <a:solidFill>
                  <a:schemeClr val="lt1"/>
                </a:solidFill>
                <a:latin typeface="Lato"/>
                <a:ea typeface="Lato"/>
                <a:cs typeface="Lato"/>
                <a:sym typeface="Lato"/>
              </a:rPr>
              <a:t>High Performance</a:t>
            </a:r>
            <a:endParaRPr sz="1600" b="0" i="0" u="none" strike="noStrike" cap="none">
              <a:solidFill>
                <a:schemeClr val="lt1"/>
              </a:solidFill>
              <a:latin typeface="Lato"/>
              <a:ea typeface="Lato"/>
              <a:cs typeface="Lato"/>
              <a:sym typeface="Lato"/>
            </a:endParaRPr>
          </a:p>
          <a:p>
            <a:pPr marL="0" marR="0" lvl="0" indent="0" algn="l" rtl="0">
              <a:lnSpc>
                <a:spcPct val="150000"/>
              </a:lnSpc>
              <a:spcBef>
                <a:spcPts val="0"/>
              </a:spcBef>
              <a:spcAft>
                <a:spcPts val="0"/>
              </a:spcAft>
              <a:buClr>
                <a:srgbClr val="000000"/>
              </a:buClr>
              <a:buSzPts val="1500"/>
              <a:buFont typeface="Arial"/>
              <a:buNone/>
            </a:pPr>
            <a:r>
              <a:rPr lang="en" sz="1500" b="0" i="0" u="none" strike="noStrike" cap="none">
                <a:solidFill>
                  <a:schemeClr val="lt1"/>
                </a:solidFill>
                <a:latin typeface="Lato"/>
                <a:ea typeface="Lato"/>
                <a:cs typeface="Lato"/>
                <a:sym typeface="Lato"/>
              </a:rPr>
              <a:t>–</a:t>
            </a:r>
            <a:r>
              <a:rPr lang="en" sz="1600" b="0" i="0" u="none" strike="noStrike" cap="none">
                <a:solidFill>
                  <a:schemeClr val="lt1"/>
                </a:solidFill>
                <a:latin typeface="Lato"/>
                <a:ea typeface="Lato"/>
                <a:cs typeface="Lato"/>
                <a:sym typeface="Lato"/>
              </a:rPr>
              <a:t>RVV support is growing but not universally implemented on all all Risc-v</a:t>
            </a:r>
            <a:endParaRPr sz="1600" b="0" i="0" u="none" strike="noStrike" cap="none">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74"/>
          <p:cNvSpPr/>
          <p:nvPr/>
        </p:nvSpPr>
        <p:spPr>
          <a:xfrm>
            <a:off x="2353572" y="1296979"/>
            <a:ext cx="4436856" cy="1315745"/>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4100" b="0" i="0" u="none" strike="noStrike" cap="none">
                <a:solidFill>
                  <a:schemeClr val="lt1"/>
                </a:solidFill>
                <a:latin typeface="Century Gothic"/>
                <a:ea typeface="Century Gothic"/>
                <a:cs typeface="Century Gothic"/>
                <a:sym typeface="Century Gothic"/>
              </a:rPr>
              <a:t>RISC-V VECTOR EXTENSION</a:t>
            </a:r>
            <a:endParaRPr sz="1100"/>
          </a:p>
        </p:txBody>
      </p:sp>
      <p:sp>
        <p:nvSpPr>
          <p:cNvPr id="667" name="Google Shape;667;p74"/>
          <p:cNvSpPr txBox="1"/>
          <p:nvPr/>
        </p:nvSpPr>
        <p:spPr>
          <a:xfrm>
            <a:off x="2890595" y="2808700"/>
            <a:ext cx="3480667" cy="276999"/>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1" i="0" u="none" strike="noStrike" cap="none">
                <a:solidFill>
                  <a:srgbClr val="FFFF00"/>
                </a:solidFill>
                <a:latin typeface="Arial"/>
                <a:ea typeface="Arial"/>
                <a:cs typeface="Arial"/>
                <a:sym typeface="Arial"/>
              </a:rPr>
              <a:t>Unleashing Parallelism in RISC-V Architecture</a:t>
            </a:r>
            <a:endParaRPr sz="1400" b="1" i="0" u="none" strike="noStrike" cap="none">
              <a:solidFill>
                <a:srgbClr val="FFFF00"/>
              </a:solidFill>
              <a:latin typeface="Century Gothic"/>
              <a:ea typeface="Century Gothic"/>
              <a:cs typeface="Century Gothic"/>
              <a:sym typeface="Century Gothic"/>
            </a:endParaRPr>
          </a:p>
        </p:txBody>
      </p:sp>
      <p:pic>
        <p:nvPicPr>
          <p:cNvPr id="668" name="Google Shape;668;p74"/>
          <p:cNvPicPr preferRelativeResize="0"/>
          <p:nvPr/>
        </p:nvPicPr>
        <p:blipFill rotWithShape="1">
          <a:blip r:embed="rId3">
            <a:alphaModFix/>
          </a:blip>
          <a:srcRect/>
          <a:stretch/>
        </p:blipFill>
        <p:spPr>
          <a:xfrm>
            <a:off x="3270739" y="3281677"/>
            <a:ext cx="1301261" cy="683162"/>
          </a:xfrm>
          <a:prstGeom prst="rect">
            <a:avLst/>
          </a:prstGeom>
          <a:noFill/>
          <a:ln>
            <a:noFill/>
          </a:ln>
        </p:spPr>
      </p:pic>
      <p:pic>
        <p:nvPicPr>
          <p:cNvPr id="669" name="Google Shape;669;p74"/>
          <p:cNvPicPr preferRelativeResize="0"/>
          <p:nvPr/>
        </p:nvPicPr>
        <p:blipFill rotWithShape="1">
          <a:blip r:embed="rId4">
            <a:alphaModFix/>
          </a:blip>
          <a:srcRect/>
          <a:stretch/>
        </p:blipFill>
        <p:spPr>
          <a:xfrm>
            <a:off x="4984652" y="3281677"/>
            <a:ext cx="736209" cy="6367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75"/>
          <p:cNvSpPr txBox="1">
            <a:spLocks noGrp="1"/>
          </p:cNvSpPr>
          <p:nvPr>
            <p:ph type="title"/>
          </p:nvPr>
        </p:nvSpPr>
        <p:spPr>
          <a:xfrm>
            <a:off x="2171700" y="573280"/>
            <a:ext cx="6457950" cy="969771"/>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lt1"/>
              </a:buClr>
              <a:buSzPts val="3000"/>
              <a:buFont typeface="Century Gothic"/>
              <a:buNone/>
            </a:pPr>
            <a:r>
              <a:rPr lang="en"/>
              <a:t>RISC-V EXTENSIONS</a:t>
            </a:r>
            <a:endParaRPr/>
          </a:p>
        </p:txBody>
      </p:sp>
      <p:pic>
        <p:nvPicPr>
          <p:cNvPr id="675" name="Google Shape;675;p75"/>
          <p:cNvPicPr preferRelativeResize="0">
            <a:picLocks noGrp="1"/>
          </p:cNvPicPr>
          <p:nvPr>
            <p:ph type="body" idx="1"/>
          </p:nvPr>
        </p:nvPicPr>
        <p:blipFill rotWithShape="1">
          <a:blip r:embed="rId3">
            <a:alphaModFix/>
          </a:blip>
          <a:srcRect/>
          <a:stretch/>
        </p:blipFill>
        <p:spPr>
          <a:xfrm>
            <a:off x="1316643" y="1645444"/>
            <a:ext cx="6510714" cy="30182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76"/>
          <p:cNvSpPr txBox="1">
            <a:spLocks noGrp="1"/>
          </p:cNvSpPr>
          <p:nvPr>
            <p:ph type="title"/>
          </p:nvPr>
        </p:nvSpPr>
        <p:spPr>
          <a:xfrm>
            <a:off x="2171700" y="573280"/>
            <a:ext cx="6457950" cy="969771"/>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lt1"/>
              </a:buClr>
              <a:buSzPts val="3000"/>
              <a:buFont typeface="Century Gothic"/>
              <a:buNone/>
            </a:pPr>
            <a:r>
              <a:rPr lang="en"/>
              <a:t>INTRODUCTION</a:t>
            </a:r>
            <a:endParaRPr/>
          </a:p>
        </p:txBody>
      </p:sp>
      <p:sp>
        <p:nvSpPr>
          <p:cNvPr id="681" name="Google Shape;681;p76"/>
          <p:cNvSpPr txBox="1">
            <a:spLocks noGrp="1"/>
          </p:cNvSpPr>
          <p:nvPr>
            <p:ph type="body" idx="1"/>
          </p:nvPr>
        </p:nvSpPr>
        <p:spPr>
          <a:xfrm>
            <a:off x="514350" y="1645920"/>
            <a:ext cx="8115300" cy="3018094"/>
          </a:xfrm>
          <a:prstGeom prst="rect">
            <a:avLst/>
          </a:prstGeom>
          <a:noFill/>
          <a:ln>
            <a:noFill/>
          </a:ln>
        </p:spPr>
        <p:txBody>
          <a:bodyPr spcFirstLastPara="1" wrap="square" lIns="68575" tIns="34275" rIns="68575" bIns="34275" anchor="t" anchorCtr="0">
            <a:normAutofit fontScale="92500" lnSpcReduction="10000"/>
          </a:bodyPr>
          <a:lstStyle/>
          <a:p>
            <a:pPr marL="266700" lvl="0" indent="-273050" algn="just" rtl="0">
              <a:lnSpc>
                <a:spcPct val="90000"/>
              </a:lnSpc>
              <a:spcBef>
                <a:spcPts val="0"/>
              </a:spcBef>
              <a:spcAft>
                <a:spcPts val="0"/>
              </a:spcAft>
              <a:buClr>
                <a:srgbClr val="FF0000"/>
              </a:buClr>
              <a:buSzPts val="1700"/>
              <a:buChar char="•"/>
            </a:pPr>
            <a:r>
              <a:rPr lang="en" b="1" i="0">
                <a:solidFill>
                  <a:srgbClr val="FF0000"/>
                </a:solidFill>
                <a:latin typeface="Arial"/>
                <a:ea typeface="Arial"/>
                <a:cs typeface="Arial"/>
                <a:sym typeface="Arial"/>
              </a:rPr>
              <a:t>What it is:</a:t>
            </a:r>
            <a:r>
              <a:rPr lang="en" b="0" i="0">
                <a:solidFill>
                  <a:srgbClr val="FF0000"/>
                </a:solidFill>
                <a:latin typeface="Arial"/>
                <a:ea typeface="Arial"/>
                <a:cs typeface="Arial"/>
                <a:sym typeface="Arial"/>
              </a:rPr>
              <a:t> </a:t>
            </a:r>
            <a:r>
              <a:rPr lang="en" b="0" i="0">
                <a:solidFill>
                  <a:srgbClr val="FFFF00"/>
                </a:solidFill>
                <a:latin typeface="Arial"/>
                <a:ea typeface="Arial"/>
                <a:cs typeface="Arial"/>
                <a:sym typeface="Arial"/>
              </a:rPr>
              <a:t>A set of instructions for RISC-V processors that enable them to perform vector operations.</a:t>
            </a:r>
            <a:endParaRPr/>
          </a:p>
          <a:p>
            <a:pPr marL="0" lvl="0" indent="0" algn="just" rtl="0">
              <a:lnSpc>
                <a:spcPct val="90000"/>
              </a:lnSpc>
              <a:spcBef>
                <a:spcPts val="800"/>
              </a:spcBef>
              <a:spcAft>
                <a:spcPts val="0"/>
              </a:spcAft>
              <a:buClr>
                <a:schemeClr val="lt1"/>
              </a:buClr>
              <a:buSzPts val="1700"/>
              <a:buNone/>
            </a:pPr>
            <a:endParaRPr b="0" i="0">
              <a:solidFill>
                <a:srgbClr val="AB1E19"/>
              </a:solidFill>
              <a:latin typeface="Arial"/>
              <a:ea typeface="Arial"/>
              <a:cs typeface="Arial"/>
              <a:sym typeface="Arial"/>
            </a:endParaRPr>
          </a:p>
          <a:p>
            <a:pPr marL="266700" lvl="0" indent="-273050" algn="just" rtl="0">
              <a:lnSpc>
                <a:spcPct val="90000"/>
              </a:lnSpc>
              <a:spcBef>
                <a:spcPts val="800"/>
              </a:spcBef>
              <a:spcAft>
                <a:spcPts val="0"/>
              </a:spcAft>
              <a:buClr>
                <a:srgbClr val="FF0000"/>
              </a:buClr>
              <a:buSzPts val="1700"/>
              <a:buChar char="•"/>
            </a:pPr>
            <a:r>
              <a:rPr lang="en" b="1" i="0">
                <a:solidFill>
                  <a:srgbClr val="FF0000"/>
                </a:solidFill>
                <a:latin typeface="Arial"/>
                <a:ea typeface="Arial"/>
                <a:cs typeface="Arial"/>
                <a:sym typeface="Arial"/>
              </a:rPr>
              <a:t>What it does:</a:t>
            </a:r>
            <a:r>
              <a:rPr lang="en" b="0" i="0">
                <a:solidFill>
                  <a:srgbClr val="FF0000"/>
                </a:solidFill>
                <a:latin typeface="Arial"/>
                <a:ea typeface="Arial"/>
                <a:cs typeface="Arial"/>
                <a:sym typeface="Arial"/>
              </a:rPr>
              <a:t> </a:t>
            </a:r>
            <a:r>
              <a:rPr lang="en" b="0" i="0">
                <a:solidFill>
                  <a:srgbClr val="FFFF00"/>
                </a:solidFill>
                <a:latin typeface="Arial"/>
                <a:ea typeface="Arial"/>
                <a:cs typeface="Arial"/>
                <a:sym typeface="Arial"/>
              </a:rPr>
              <a:t>Allows processing multiple data elements at once, leading to faster performance for specific tasks.</a:t>
            </a:r>
            <a:endParaRPr/>
          </a:p>
          <a:p>
            <a:pPr marL="0" lvl="0" indent="0" algn="just" rtl="0">
              <a:lnSpc>
                <a:spcPct val="90000"/>
              </a:lnSpc>
              <a:spcBef>
                <a:spcPts val="800"/>
              </a:spcBef>
              <a:spcAft>
                <a:spcPts val="0"/>
              </a:spcAft>
              <a:buClr>
                <a:schemeClr val="lt1"/>
              </a:buClr>
              <a:buSzPts val="1700"/>
              <a:buNone/>
            </a:pPr>
            <a:endParaRPr b="0" i="0">
              <a:solidFill>
                <a:srgbClr val="AB1E19"/>
              </a:solidFill>
              <a:latin typeface="Arial"/>
              <a:ea typeface="Arial"/>
              <a:cs typeface="Arial"/>
              <a:sym typeface="Arial"/>
            </a:endParaRPr>
          </a:p>
          <a:p>
            <a:pPr marL="266700" lvl="0" indent="-273050" algn="just" rtl="0">
              <a:lnSpc>
                <a:spcPct val="90000"/>
              </a:lnSpc>
              <a:spcBef>
                <a:spcPts val="800"/>
              </a:spcBef>
              <a:spcAft>
                <a:spcPts val="0"/>
              </a:spcAft>
              <a:buClr>
                <a:srgbClr val="FF0000"/>
              </a:buClr>
              <a:buSzPts val="1700"/>
              <a:buChar char="•"/>
            </a:pPr>
            <a:r>
              <a:rPr lang="en" b="1">
                <a:solidFill>
                  <a:srgbClr val="FF0000"/>
                </a:solidFill>
                <a:latin typeface="Arial"/>
                <a:ea typeface="Arial"/>
                <a:cs typeface="Arial"/>
                <a:sym typeface="Arial"/>
              </a:rPr>
              <a:t>When it's useful: </a:t>
            </a:r>
            <a:r>
              <a:rPr lang="en" b="1">
                <a:solidFill>
                  <a:srgbClr val="FFFF00"/>
                </a:solidFill>
                <a:latin typeface="Arial"/>
                <a:ea typeface="Arial"/>
                <a:cs typeface="Arial"/>
                <a:sym typeface="Arial"/>
              </a:rPr>
              <a:t>For tasks involving large amounts of data and repetitive calculations</a:t>
            </a:r>
            <a:r>
              <a:rPr lang="en" b="0" i="0">
                <a:solidFill>
                  <a:srgbClr val="FFFF00"/>
                </a:solidFill>
                <a:latin typeface="Arial"/>
                <a:ea typeface="Arial"/>
                <a:cs typeface="Arial"/>
                <a:sym typeface="Arial"/>
              </a:rPr>
              <a:t>, such as:</a:t>
            </a:r>
            <a:endParaRPr/>
          </a:p>
          <a:p>
            <a:pPr marL="558800" lvl="1" indent="-209550" algn="just" rtl="0">
              <a:lnSpc>
                <a:spcPct val="90000"/>
              </a:lnSpc>
              <a:spcBef>
                <a:spcPts val="400"/>
              </a:spcBef>
              <a:spcAft>
                <a:spcPts val="0"/>
              </a:spcAft>
              <a:buClr>
                <a:srgbClr val="FFFF00"/>
              </a:buClr>
              <a:buSzPts val="1500"/>
              <a:buChar char="•"/>
            </a:pPr>
            <a:r>
              <a:rPr lang="en" b="0" i="0">
                <a:solidFill>
                  <a:srgbClr val="FFFF00"/>
                </a:solidFill>
                <a:latin typeface="Arial"/>
                <a:ea typeface="Arial"/>
                <a:cs typeface="Arial"/>
                <a:sym typeface="Arial"/>
              </a:rPr>
              <a:t>Signal processing</a:t>
            </a:r>
            <a:endParaRPr/>
          </a:p>
          <a:p>
            <a:pPr marL="558800" lvl="1" indent="-209550" algn="just" rtl="0">
              <a:lnSpc>
                <a:spcPct val="90000"/>
              </a:lnSpc>
              <a:spcBef>
                <a:spcPts val="400"/>
              </a:spcBef>
              <a:spcAft>
                <a:spcPts val="0"/>
              </a:spcAft>
              <a:buClr>
                <a:srgbClr val="FFFF00"/>
              </a:buClr>
              <a:buSzPts val="1500"/>
              <a:buChar char="•"/>
            </a:pPr>
            <a:r>
              <a:rPr lang="en" b="0" i="0">
                <a:solidFill>
                  <a:srgbClr val="FFFF00"/>
                </a:solidFill>
                <a:latin typeface="Arial"/>
                <a:ea typeface="Arial"/>
                <a:cs typeface="Arial"/>
                <a:sym typeface="Arial"/>
              </a:rPr>
              <a:t>Image and video processing</a:t>
            </a:r>
            <a:endParaRPr/>
          </a:p>
          <a:p>
            <a:pPr marL="558800" lvl="1" indent="-209550" algn="just" rtl="0">
              <a:lnSpc>
                <a:spcPct val="90000"/>
              </a:lnSpc>
              <a:spcBef>
                <a:spcPts val="400"/>
              </a:spcBef>
              <a:spcAft>
                <a:spcPts val="0"/>
              </a:spcAft>
              <a:buClr>
                <a:srgbClr val="FFFF00"/>
              </a:buClr>
              <a:buSzPts val="1500"/>
              <a:buChar char="•"/>
            </a:pPr>
            <a:r>
              <a:rPr lang="en" b="0" i="0">
                <a:solidFill>
                  <a:srgbClr val="FFFF00"/>
                </a:solidFill>
                <a:latin typeface="Arial"/>
                <a:ea typeface="Arial"/>
                <a:cs typeface="Arial"/>
                <a:sym typeface="Arial"/>
              </a:rPr>
              <a:t>Machine learning</a:t>
            </a:r>
            <a:endParaRPr/>
          </a:p>
          <a:p>
            <a:pPr marL="558800" lvl="1" indent="-209550" algn="just" rtl="0">
              <a:lnSpc>
                <a:spcPct val="90000"/>
              </a:lnSpc>
              <a:spcBef>
                <a:spcPts val="400"/>
              </a:spcBef>
              <a:spcAft>
                <a:spcPts val="0"/>
              </a:spcAft>
              <a:buClr>
                <a:srgbClr val="FFFF00"/>
              </a:buClr>
              <a:buSzPts val="1500"/>
              <a:buChar char="•"/>
            </a:pPr>
            <a:r>
              <a:rPr lang="en" b="0" i="0">
                <a:solidFill>
                  <a:srgbClr val="FFFF00"/>
                </a:solidFill>
                <a:latin typeface="Arial"/>
                <a:ea typeface="Arial"/>
                <a:cs typeface="Arial"/>
                <a:sym typeface="Arial"/>
              </a:rPr>
              <a:t>Scientific computing</a:t>
            </a:r>
            <a:endParaRPr/>
          </a:p>
          <a:p>
            <a:pPr marL="266700" lvl="0" indent="-165100" algn="just" rtl="0">
              <a:lnSpc>
                <a:spcPct val="90000"/>
              </a:lnSpc>
              <a:spcBef>
                <a:spcPts val="800"/>
              </a:spcBef>
              <a:spcAft>
                <a:spcPts val="0"/>
              </a:spcAft>
              <a:buClr>
                <a:schemeClr val="lt1"/>
              </a:buClr>
              <a:buSzPts val="1700"/>
              <a:buNone/>
            </a:pPr>
            <a:endParaRPr>
              <a:solidFill>
                <a:srgbClr val="AB1E19"/>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77"/>
          <p:cNvSpPr txBox="1">
            <a:spLocks noGrp="1"/>
          </p:cNvSpPr>
          <p:nvPr>
            <p:ph type="title"/>
          </p:nvPr>
        </p:nvSpPr>
        <p:spPr>
          <a:xfrm>
            <a:off x="2171700" y="573280"/>
            <a:ext cx="6457950" cy="969771"/>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lt1"/>
              </a:buClr>
              <a:buSzPts val="3000"/>
              <a:buFont typeface="Century Gothic"/>
              <a:buNone/>
            </a:pPr>
            <a:r>
              <a:rPr lang="en"/>
              <a:t>OVERVIEW OF ITS FEATURES AND CAPABILITIES</a:t>
            </a:r>
            <a:endParaRPr/>
          </a:p>
        </p:txBody>
      </p:sp>
      <p:sp>
        <p:nvSpPr>
          <p:cNvPr id="687" name="Google Shape;687;p77"/>
          <p:cNvSpPr txBox="1">
            <a:spLocks noGrp="1"/>
          </p:cNvSpPr>
          <p:nvPr>
            <p:ph type="body" idx="1"/>
          </p:nvPr>
        </p:nvSpPr>
        <p:spPr>
          <a:xfrm>
            <a:off x="691515" y="1714501"/>
            <a:ext cx="7703820" cy="3091815"/>
          </a:xfrm>
          <a:prstGeom prst="rect">
            <a:avLst/>
          </a:prstGeom>
          <a:noFill/>
          <a:ln>
            <a:noFill/>
          </a:ln>
        </p:spPr>
        <p:txBody>
          <a:bodyPr spcFirstLastPara="1" wrap="square" lIns="68575" tIns="34275" rIns="68575" bIns="34275" anchor="t" anchorCtr="0">
            <a:normAutofit fontScale="92500" lnSpcReduction="20000"/>
          </a:bodyPr>
          <a:lstStyle/>
          <a:p>
            <a:pPr marL="266700" lvl="0" indent="-264953" algn="just" rtl="0">
              <a:lnSpc>
                <a:spcPct val="110000"/>
              </a:lnSpc>
              <a:spcBef>
                <a:spcPts val="0"/>
              </a:spcBef>
              <a:spcAft>
                <a:spcPts val="0"/>
              </a:spcAft>
              <a:buClr>
                <a:srgbClr val="C00000"/>
              </a:buClr>
              <a:buSzPct val="121428"/>
              <a:buFont typeface="Century Gothic"/>
              <a:buAutoNum type="arabicPeriod"/>
            </a:pPr>
            <a:r>
              <a:rPr lang="en" b="1" i="0">
                <a:solidFill>
                  <a:srgbClr val="C00000"/>
                </a:solidFill>
                <a:latin typeface="Arial"/>
                <a:ea typeface="Arial"/>
                <a:cs typeface="Arial"/>
                <a:sym typeface="Arial"/>
              </a:rPr>
              <a:t>SIMD (Single Instruction, Multiple Data)</a:t>
            </a:r>
            <a:r>
              <a:rPr lang="en" b="0" i="0">
                <a:solidFill>
                  <a:srgbClr val="C00000"/>
                </a:solidFill>
                <a:latin typeface="Arial"/>
                <a:ea typeface="Arial"/>
                <a:cs typeface="Arial"/>
                <a:sym typeface="Arial"/>
              </a:rPr>
              <a:t>: </a:t>
            </a:r>
            <a:r>
              <a:rPr lang="en" sz="1300">
                <a:solidFill>
                  <a:srgbClr val="00FFCC"/>
                </a:solidFill>
                <a:latin typeface="Arial"/>
                <a:ea typeface="Arial"/>
                <a:cs typeface="Arial"/>
                <a:sym typeface="Arial"/>
              </a:rPr>
              <a:t>Allows a single instruction to perform the same operation on multiple data elements simultaneously, exploiting data-level parallelism.</a:t>
            </a:r>
            <a:endParaRPr sz="1400">
              <a:solidFill>
                <a:srgbClr val="00FFCC"/>
              </a:solidFill>
              <a:latin typeface="Arial"/>
              <a:ea typeface="Arial"/>
              <a:cs typeface="Arial"/>
              <a:sym typeface="Arial"/>
            </a:endParaRPr>
          </a:p>
          <a:p>
            <a:pPr marL="266700" lvl="0" indent="-264953" algn="just" rtl="0">
              <a:lnSpc>
                <a:spcPct val="110000"/>
              </a:lnSpc>
              <a:spcBef>
                <a:spcPts val="800"/>
              </a:spcBef>
              <a:spcAft>
                <a:spcPts val="0"/>
              </a:spcAft>
              <a:buClr>
                <a:srgbClr val="C00000"/>
              </a:buClr>
              <a:buSzPct val="100000"/>
              <a:buFont typeface="Century Gothic"/>
              <a:buAutoNum type="arabicPeriod"/>
            </a:pPr>
            <a:r>
              <a:rPr lang="en" b="1">
                <a:solidFill>
                  <a:srgbClr val="C00000"/>
                </a:solidFill>
                <a:latin typeface="Arial"/>
                <a:ea typeface="Arial"/>
                <a:cs typeface="Arial"/>
                <a:sym typeface="Arial"/>
              </a:rPr>
              <a:t>Enhanced Performance: </a:t>
            </a:r>
            <a:r>
              <a:rPr lang="en" sz="1300">
                <a:solidFill>
                  <a:srgbClr val="00FFCC"/>
                </a:solidFill>
                <a:latin typeface="Arial"/>
                <a:ea typeface="Arial"/>
                <a:cs typeface="Arial"/>
                <a:sym typeface="Arial"/>
              </a:rPr>
              <a:t>By processing multiple data elements in parallel, the Vector Extension significantly improves throughput and efficiency for tasks such as multimedia processing, scientific computing, and machine learning.</a:t>
            </a:r>
            <a:endParaRPr/>
          </a:p>
          <a:p>
            <a:pPr marL="266700" lvl="0" indent="-264953" algn="just" rtl="0">
              <a:lnSpc>
                <a:spcPct val="110000"/>
              </a:lnSpc>
              <a:spcBef>
                <a:spcPts val="800"/>
              </a:spcBef>
              <a:spcAft>
                <a:spcPts val="0"/>
              </a:spcAft>
              <a:buClr>
                <a:srgbClr val="C00000"/>
              </a:buClr>
              <a:buSzPct val="100000"/>
              <a:buFont typeface="Century Gothic"/>
              <a:buAutoNum type="arabicPeriod"/>
            </a:pPr>
            <a:r>
              <a:rPr lang="en" b="1">
                <a:solidFill>
                  <a:srgbClr val="C00000"/>
                </a:solidFill>
                <a:latin typeface="Arial"/>
                <a:ea typeface="Arial"/>
                <a:cs typeface="Arial"/>
                <a:sym typeface="Arial"/>
              </a:rPr>
              <a:t>Customizable Vector Length: </a:t>
            </a:r>
            <a:r>
              <a:rPr lang="en" sz="1300">
                <a:solidFill>
                  <a:srgbClr val="00FFCC"/>
                </a:solidFill>
                <a:latin typeface="Arial"/>
                <a:ea typeface="Arial"/>
                <a:cs typeface="Arial"/>
                <a:sym typeface="Arial"/>
              </a:rPr>
              <a:t>Supports vectors of variable lengths, enabling optimization for different applications and target platforms.</a:t>
            </a:r>
            <a:endParaRPr/>
          </a:p>
          <a:p>
            <a:pPr marL="266700" lvl="0" indent="-264953" algn="just" rtl="0">
              <a:lnSpc>
                <a:spcPct val="110000"/>
              </a:lnSpc>
              <a:spcBef>
                <a:spcPts val="800"/>
              </a:spcBef>
              <a:spcAft>
                <a:spcPts val="0"/>
              </a:spcAft>
              <a:buClr>
                <a:srgbClr val="C00000"/>
              </a:buClr>
              <a:buSzPct val="100000"/>
              <a:buFont typeface="Century Gothic"/>
              <a:buAutoNum type="arabicPeriod"/>
            </a:pPr>
            <a:r>
              <a:rPr lang="en" b="1">
                <a:solidFill>
                  <a:srgbClr val="C00000"/>
                </a:solidFill>
                <a:latin typeface="Arial"/>
                <a:ea typeface="Arial"/>
                <a:cs typeface="Arial"/>
                <a:sym typeface="Arial"/>
              </a:rPr>
              <a:t>Vector Registers: </a:t>
            </a:r>
            <a:r>
              <a:rPr lang="en" sz="1300">
                <a:solidFill>
                  <a:srgbClr val="00FFCC"/>
                </a:solidFill>
                <a:latin typeface="Arial"/>
                <a:ea typeface="Arial"/>
                <a:cs typeface="Arial"/>
                <a:sym typeface="Arial"/>
              </a:rPr>
              <a:t>Dedicated vector registers hold vector data, facilitating efficient manipulation and computation.</a:t>
            </a:r>
            <a:endParaRPr/>
          </a:p>
          <a:p>
            <a:pPr marL="266700" lvl="0" indent="-264953" algn="just" rtl="0">
              <a:lnSpc>
                <a:spcPct val="110000"/>
              </a:lnSpc>
              <a:spcBef>
                <a:spcPts val="800"/>
              </a:spcBef>
              <a:spcAft>
                <a:spcPts val="0"/>
              </a:spcAft>
              <a:buClr>
                <a:srgbClr val="C00000"/>
              </a:buClr>
              <a:buSzPct val="100000"/>
              <a:buFont typeface="Century Gothic"/>
              <a:buAutoNum type="arabicPeriod"/>
            </a:pPr>
            <a:r>
              <a:rPr lang="en" b="1">
                <a:solidFill>
                  <a:srgbClr val="C00000"/>
                </a:solidFill>
                <a:latin typeface="Arial"/>
                <a:ea typeface="Arial"/>
                <a:cs typeface="Arial"/>
                <a:sym typeface="Arial"/>
              </a:rPr>
              <a:t>Vector Memory Accesses: </a:t>
            </a:r>
            <a:r>
              <a:rPr lang="en" sz="1300">
                <a:solidFill>
                  <a:srgbClr val="00FFCC"/>
                </a:solidFill>
                <a:latin typeface="Arial"/>
                <a:ea typeface="Arial"/>
                <a:cs typeface="Arial"/>
                <a:sym typeface="Arial"/>
              </a:rPr>
              <a:t>Supports efficient vector memory accesses, reducing overhead in loading and storing vector data.</a:t>
            </a:r>
            <a:endParaRPr/>
          </a:p>
          <a:p>
            <a:pPr marL="266700" lvl="0" indent="-264953" algn="just" rtl="0">
              <a:lnSpc>
                <a:spcPct val="110000"/>
              </a:lnSpc>
              <a:spcBef>
                <a:spcPts val="800"/>
              </a:spcBef>
              <a:spcAft>
                <a:spcPts val="0"/>
              </a:spcAft>
              <a:buClr>
                <a:srgbClr val="C00000"/>
              </a:buClr>
              <a:buSzPct val="121428"/>
              <a:buFont typeface="Century Gothic"/>
              <a:buAutoNum type="arabicPeriod"/>
            </a:pPr>
            <a:r>
              <a:rPr lang="en" b="1">
                <a:solidFill>
                  <a:srgbClr val="C00000"/>
                </a:solidFill>
                <a:latin typeface="Arial"/>
                <a:ea typeface="Arial"/>
                <a:cs typeface="Arial"/>
                <a:sym typeface="Arial"/>
              </a:rPr>
              <a:t>Predication Support: </a:t>
            </a:r>
            <a:r>
              <a:rPr lang="en" sz="1300">
                <a:solidFill>
                  <a:srgbClr val="00FFCC"/>
                </a:solidFill>
                <a:latin typeface="Arial"/>
                <a:ea typeface="Arial"/>
                <a:cs typeface="Arial"/>
                <a:sym typeface="Arial"/>
              </a:rPr>
              <a:t>Enables conditional execution based on vector elements, enhancing flexibility in control flow.</a:t>
            </a:r>
            <a:endParaRPr sz="1400">
              <a:solidFill>
                <a:srgbClr val="00FFCC"/>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78"/>
          <p:cNvSpPr txBox="1">
            <a:spLocks noGrp="1"/>
          </p:cNvSpPr>
          <p:nvPr>
            <p:ph type="title"/>
          </p:nvPr>
        </p:nvSpPr>
        <p:spPr>
          <a:xfrm>
            <a:off x="2777706" y="573280"/>
            <a:ext cx="6166269" cy="969771"/>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lt1"/>
              </a:buClr>
              <a:buSzPts val="3000"/>
              <a:buFont typeface="Century Gothic"/>
              <a:buNone/>
            </a:pPr>
            <a:r>
              <a:rPr lang="en"/>
              <a:t>RISC-V RV64GV TOOLCHAIN</a:t>
            </a:r>
            <a:endParaRPr/>
          </a:p>
        </p:txBody>
      </p:sp>
      <p:pic>
        <p:nvPicPr>
          <p:cNvPr id="693" name="Google Shape;693;p78"/>
          <p:cNvPicPr preferRelativeResize="0"/>
          <p:nvPr/>
        </p:nvPicPr>
        <p:blipFill rotWithShape="1">
          <a:blip r:embed="rId3">
            <a:alphaModFix/>
          </a:blip>
          <a:srcRect t="17839" r="19150" b="21430"/>
          <a:stretch/>
        </p:blipFill>
        <p:spPr>
          <a:xfrm>
            <a:off x="1213665" y="1611631"/>
            <a:ext cx="6716671" cy="3153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1"/>
          <p:cNvSpPr txBox="1">
            <a:spLocks noGrp="1"/>
          </p:cNvSpPr>
          <p:nvPr>
            <p:ph type="title"/>
          </p:nvPr>
        </p:nvSpPr>
        <p:spPr>
          <a:xfrm>
            <a:off x="1297500" y="3685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Instruction Set Architecture</a:t>
            </a:r>
            <a:endParaRPr sz="3600" b="1"/>
          </a:p>
        </p:txBody>
      </p:sp>
      <p:sp>
        <p:nvSpPr>
          <p:cNvPr id="559" name="Google Shape;559;p6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60" name="Google Shape;560;p61"/>
          <p:cNvPicPr preferRelativeResize="0"/>
          <p:nvPr/>
        </p:nvPicPr>
        <p:blipFill rotWithShape="1">
          <a:blip r:embed="rId3">
            <a:alphaModFix/>
          </a:blip>
          <a:srcRect l="24501" t="23901" r="27132" b="14748"/>
          <a:stretch/>
        </p:blipFill>
        <p:spPr>
          <a:xfrm>
            <a:off x="1297500" y="1233025"/>
            <a:ext cx="6762325" cy="3580250"/>
          </a:xfrm>
          <a:prstGeom prst="rect">
            <a:avLst/>
          </a:prstGeom>
          <a:noFill/>
          <a:ln>
            <a:noFill/>
          </a:ln>
        </p:spPr>
      </p:pic>
      <p:sp>
        <p:nvSpPr>
          <p:cNvPr id="561" name="Google Shape;561;p61"/>
          <p:cNvSpPr txBox="1"/>
          <p:nvPr/>
        </p:nvSpPr>
        <p:spPr>
          <a:xfrm>
            <a:off x="285750" y="1378325"/>
            <a:ext cx="2311200" cy="11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lt1"/>
              </a:solidFill>
              <a:latin typeface="Lato"/>
              <a:ea typeface="Lato"/>
              <a:cs typeface="Lato"/>
              <a:sym typeface="Lato"/>
            </a:endParaRPr>
          </a:p>
        </p:txBody>
      </p:sp>
      <p:sp>
        <p:nvSpPr>
          <p:cNvPr id="562" name="Google Shape;562;p61"/>
          <p:cNvSpPr txBox="1"/>
          <p:nvPr/>
        </p:nvSpPr>
        <p:spPr>
          <a:xfrm>
            <a:off x="1411925" y="1567550"/>
            <a:ext cx="1764900" cy="5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b="1">
                <a:solidFill>
                  <a:schemeClr val="dk1"/>
                </a:solidFill>
                <a:latin typeface="Lato"/>
                <a:ea typeface="Lato"/>
                <a:cs typeface="Lato"/>
                <a:sym typeface="Lato"/>
              </a:rPr>
              <a:t>Software</a:t>
            </a:r>
            <a:endParaRPr sz="2700" b="1">
              <a:solidFill>
                <a:schemeClr val="dk1"/>
              </a:solidFill>
              <a:latin typeface="Lato"/>
              <a:ea typeface="Lato"/>
              <a:cs typeface="Lato"/>
              <a:sym typeface="Lato"/>
            </a:endParaRPr>
          </a:p>
        </p:txBody>
      </p:sp>
      <p:sp>
        <p:nvSpPr>
          <p:cNvPr id="563" name="Google Shape;563;p61"/>
          <p:cNvSpPr txBox="1"/>
          <p:nvPr/>
        </p:nvSpPr>
        <p:spPr>
          <a:xfrm>
            <a:off x="1411925" y="3269325"/>
            <a:ext cx="17649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chemeClr val="dk1"/>
                </a:solidFill>
                <a:latin typeface="Lato"/>
                <a:ea typeface="Lato"/>
                <a:cs typeface="Lato"/>
                <a:sym typeface="Lato"/>
              </a:rPr>
              <a:t>Hardware</a:t>
            </a:r>
            <a:endParaRPr sz="2600" b="1">
              <a:solidFill>
                <a:schemeClr val="dk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60"/>
                                        </p:tgtEl>
                                        <p:attrNameLst>
                                          <p:attrName>style.visibility</p:attrName>
                                        </p:attrNameLst>
                                      </p:cBhvr>
                                      <p:to>
                                        <p:strVal val="visible"/>
                                      </p:to>
                                    </p:set>
                                    <p:anim calcmode="lin" valueType="num">
                                      <p:cBhvr additive="base">
                                        <p:cTn id="7" dur="1000"/>
                                        <p:tgtEl>
                                          <p:spTgt spid="560"/>
                                        </p:tgtEl>
                                        <p:attrNameLst>
                                          <p:attrName>ppt_w</p:attrName>
                                        </p:attrNameLst>
                                      </p:cBhvr>
                                      <p:tavLst>
                                        <p:tav tm="0">
                                          <p:val>
                                            <p:strVal val="0"/>
                                          </p:val>
                                        </p:tav>
                                        <p:tav tm="100000">
                                          <p:val>
                                            <p:strVal val="#ppt_w"/>
                                          </p:val>
                                        </p:tav>
                                      </p:tavLst>
                                    </p:anim>
                                    <p:anim calcmode="lin" valueType="num">
                                      <p:cBhvr additive="base">
                                        <p:cTn id="8" dur="1000"/>
                                        <p:tgtEl>
                                          <p:spTgt spid="560"/>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 presetClass="entr" presetSubtype="8" fill="hold" nodeType="afterEffect">
                                  <p:stCondLst>
                                    <p:cond delay="0"/>
                                  </p:stCondLst>
                                  <p:childTnLst>
                                    <p:set>
                                      <p:cBhvr>
                                        <p:cTn id="11" dur="1" fill="hold">
                                          <p:stCondLst>
                                            <p:cond delay="0"/>
                                          </p:stCondLst>
                                        </p:cTn>
                                        <p:tgtEl>
                                          <p:spTgt spid="562"/>
                                        </p:tgtEl>
                                        <p:attrNameLst>
                                          <p:attrName>style.visibility</p:attrName>
                                        </p:attrNameLst>
                                      </p:cBhvr>
                                      <p:to>
                                        <p:strVal val="visible"/>
                                      </p:to>
                                    </p:set>
                                    <p:anim calcmode="lin" valueType="num">
                                      <p:cBhvr additive="base">
                                        <p:cTn id="12" dur="2000"/>
                                        <p:tgtEl>
                                          <p:spTgt spid="562"/>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563"/>
                                        </p:tgtEl>
                                        <p:attrNameLst>
                                          <p:attrName>style.visibility</p:attrName>
                                        </p:attrNameLst>
                                      </p:cBhvr>
                                      <p:to>
                                        <p:strVal val="visible"/>
                                      </p:to>
                                    </p:set>
                                    <p:anim calcmode="lin" valueType="num">
                                      <p:cBhvr additive="base">
                                        <p:cTn id="15" dur="2000"/>
                                        <p:tgtEl>
                                          <p:spTgt spid="563"/>
                                        </p:tgtEl>
                                        <p:attrNameLst>
                                          <p:attrName>ppt_x</p:attrName>
                                        </p:attrNameLst>
                                      </p:cBhvr>
                                      <p:tavLst>
                                        <p:tav tm="0">
                                          <p:val>
                                            <p:strVal val="#ppt_x-1"/>
                                          </p:val>
                                        </p:tav>
                                        <p:tav tm="100000">
                                          <p:val>
                                            <p:strVal val="#ppt_x"/>
                                          </p:val>
                                        </p:tav>
                                      </p:tavLst>
                                    </p:anim>
                                  </p:childTnLst>
                                </p:cTn>
                              </p:par>
                              <p:par>
                                <p:cTn id="16" presetID="2" presetClass="entr" presetSubtype="1" fill="hold" nodeType="withEffect">
                                  <p:stCondLst>
                                    <p:cond delay="0"/>
                                  </p:stCondLst>
                                  <p:childTnLst>
                                    <p:set>
                                      <p:cBhvr>
                                        <p:cTn id="17" dur="1" fill="hold">
                                          <p:stCondLst>
                                            <p:cond delay="0"/>
                                          </p:stCondLst>
                                        </p:cTn>
                                        <p:tgtEl>
                                          <p:spTgt spid="558"/>
                                        </p:tgtEl>
                                        <p:attrNameLst>
                                          <p:attrName>style.visibility</p:attrName>
                                        </p:attrNameLst>
                                      </p:cBhvr>
                                      <p:to>
                                        <p:strVal val="visible"/>
                                      </p:to>
                                    </p:set>
                                    <p:anim calcmode="lin" valueType="num">
                                      <p:cBhvr additive="base">
                                        <p:cTn id="18" dur="1000"/>
                                        <p:tgtEl>
                                          <p:spTgt spid="5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79"/>
          <p:cNvSpPr txBox="1">
            <a:spLocks noGrp="1"/>
          </p:cNvSpPr>
          <p:nvPr>
            <p:ph type="title"/>
          </p:nvPr>
        </p:nvSpPr>
        <p:spPr>
          <a:xfrm>
            <a:off x="2404136" y="573280"/>
            <a:ext cx="6465544" cy="969771"/>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lt1"/>
              </a:buClr>
              <a:buSzPts val="3000"/>
              <a:buFont typeface="Century Gothic"/>
              <a:buNone/>
            </a:pPr>
            <a:r>
              <a:rPr lang="en"/>
              <a:t>RISC-V VECTOR INSTRUCTION</a:t>
            </a:r>
            <a:endParaRPr/>
          </a:p>
        </p:txBody>
      </p:sp>
      <p:pic>
        <p:nvPicPr>
          <p:cNvPr id="699" name="Google Shape;699;p79"/>
          <p:cNvPicPr preferRelativeResize="0"/>
          <p:nvPr/>
        </p:nvPicPr>
        <p:blipFill rotWithShape="1">
          <a:blip r:embed="rId3">
            <a:alphaModFix/>
          </a:blip>
          <a:srcRect/>
          <a:stretch/>
        </p:blipFill>
        <p:spPr>
          <a:xfrm>
            <a:off x="732773" y="1543051"/>
            <a:ext cx="3342725" cy="3376834"/>
          </a:xfrm>
          <a:prstGeom prst="rect">
            <a:avLst/>
          </a:prstGeom>
          <a:noFill/>
          <a:ln>
            <a:noFill/>
          </a:ln>
        </p:spPr>
      </p:pic>
      <p:pic>
        <p:nvPicPr>
          <p:cNvPr id="700" name="Google Shape;700;p79"/>
          <p:cNvPicPr preferRelativeResize="0"/>
          <p:nvPr/>
        </p:nvPicPr>
        <p:blipFill rotWithShape="1">
          <a:blip r:embed="rId4">
            <a:alphaModFix/>
          </a:blip>
          <a:srcRect/>
          <a:stretch/>
        </p:blipFill>
        <p:spPr>
          <a:xfrm>
            <a:off x="4943475" y="1543052"/>
            <a:ext cx="3515797" cy="33768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80"/>
          <p:cNvSpPr txBox="1">
            <a:spLocks noGrp="1"/>
          </p:cNvSpPr>
          <p:nvPr>
            <p:ph type="title"/>
          </p:nvPr>
        </p:nvSpPr>
        <p:spPr>
          <a:xfrm>
            <a:off x="2104002" y="321820"/>
            <a:ext cx="6874263" cy="969771"/>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lt1"/>
              </a:buClr>
              <a:buSzPts val="3000"/>
              <a:buFont typeface="Century Gothic"/>
              <a:buNone/>
            </a:pPr>
            <a:r>
              <a:rPr lang="en"/>
              <a:t>RISC-V SCALAR INSTRUCTION</a:t>
            </a:r>
            <a:endParaRPr/>
          </a:p>
        </p:txBody>
      </p:sp>
      <p:pic>
        <p:nvPicPr>
          <p:cNvPr id="706" name="Google Shape;706;p80"/>
          <p:cNvPicPr preferRelativeResize="0"/>
          <p:nvPr/>
        </p:nvPicPr>
        <p:blipFill rotWithShape="1">
          <a:blip r:embed="rId3">
            <a:alphaModFix/>
          </a:blip>
          <a:srcRect/>
          <a:stretch/>
        </p:blipFill>
        <p:spPr>
          <a:xfrm>
            <a:off x="2347753" y="1154431"/>
            <a:ext cx="4448495" cy="380403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81"/>
          <p:cNvSpPr txBox="1">
            <a:spLocks noGrp="1"/>
          </p:cNvSpPr>
          <p:nvPr>
            <p:ph type="title"/>
          </p:nvPr>
        </p:nvSpPr>
        <p:spPr>
          <a:xfrm>
            <a:off x="2132577" y="573280"/>
            <a:ext cx="6788538" cy="969771"/>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lt1"/>
              </a:buClr>
              <a:buSzPts val="3000"/>
              <a:buFont typeface="Century Gothic"/>
              <a:buNone/>
            </a:pPr>
            <a:r>
              <a:rPr lang="en"/>
              <a:t>RISC-V MAKEFILE INSTRUCTION</a:t>
            </a:r>
            <a:endParaRPr/>
          </a:p>
        </p:txBody>
      </p:sp>
      <p:pic>
        <p:nvPicPr>
          <p:cNvPr id="712" name="Google Shape;712;p81"/>
          <p:cNvPicPr preferRelativeResize="0"/>
          <p:nvPr/>
        </p:nvPicPr>
        <p:blipFill rotWithShape="1">
          <a:blip r:embed="rId3">
            <a:alphaModFix/>
          </a:blip>
          <a:srcRect/>
          <a:stretch/>
        </p:blipFill>
        <p:spPr>
          <a:xfrm>
            <a:off x="1065023" y="1660104"/>
            <a:ext cx="7013954" cy="296904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82"/>
          <p:cNvSpPr txBox="1">
            <a:spLocks noGrp="1"/>
          </p:cNvSpPr>
          <p:nvPr>
            <p:ph type="title"/>
          </p:nvPr>
        </p:nvSpPr>
        <p:spPr>
          <a:xfrm>
            <a:off x="1528281" y="717130"/>
            <a:ext cx="7467129" cy="786926"/>
          </a:xfrm>
          <a:prstGeom prst="rect">
            <a:avLst/>
          </a:prstGeom>
          <a:noFill/>
          <a:ln>
            <a:noFill/>
          </a:ln>
        </p:spPr>
        <p:txBody>
          <a:bodyPr spcFirstLastPara="1" wrap="square" lIns="68575" tIns="34275" rIns="68575" bIns="34275" anchor="ctr" anchorCtr="0">
            <a:normAutofit fontScale="90000"/>
          </a:bodyPr>
          <a:lstStyle/>
          <a:p>
            <a:pPr marL="0" lvl="0" indent="0" algn="r" rtl="0">
              <a:lnSpc>
                <a:spcPct val="90000"/>
              </a:lnSpc>
              <a:spcBef>
                <a:spcPts val="0"/>
              </a:spcBef>
              <a:spcAft>
                <a:spcPts val="0"/>
              </a:spcAft>
              <a:buClr>
                <a:schemeClr val="lt1"/>
              </a:buClr>
              <a:buSzPct val="100000"/>
              <a:buFont typeface="Century Gothic"/>
              <a:buNone/>
            </a:pPr>
            <a:r>
              <a:rPr lang="en"/>
              <a:t>EXPLORING RISC-V VECTOR EXTENSION WITH QEMU</a:t>
            </a:r>
            <a:endParaRPr/>
          </a:p>
        </p:txBody>
      </p:sp>
      <p:grpSp>
        <p:nvGrpSpPr>
          <p:cNvPr id="718" name="Google Shape;718;p82"/>
          <p:cNvGrpSpPr/>
          <p:nvPr/>
        </p:nvGrpSpPr>
        <p:grpSpPr>
          <a:xfrm>
            <a:off x="955103" y="1714068"/>
            <a:ext cx="7233793" cy="2983558"/>
            <a:chOff x="1273472" y="2285424"/>
            <a:chExt cx="9645057" cy="3978077"/>
          </a:xfrm>
        </p:grpSpPr>
        <p:pic>
          <p:nvPicPr>
            <p:cNvPr id="719" name="Google Shape;719;p82"/>
            <p:cNvPicPr preferRelativeResize="0"/>
            <p:nvPr/>
          </p:nvPicPr>
          <p:blipFill rotWithShape="1">
            <a:blip r:embed="rId3">
              <a:alphaModFix/>
            </a:blip>
            <a:srcRect/>
            <a:stretch/>
          </p:blipFill>
          <p:spPr>
            <a:xfrm>
              <a:off x="1273472" y="2285424"/>
              <a:ext cx="9645057" cy="3978077"/>
            </a:xfrm>
            <a:prstGeom prst="rect">
              <a:avLst/>
            </a:prstGeom>
            <a:noFill/>
            <a:ln>
              <a:noFill/>
            </a:ln>
          </p:spPr>
        </p:pic>
        <p:sp>
          <p:nvSpPr>
            <p:cNvPr id="720" name="Google Shape;720;p82"/>
            <p:cNvSpPr/>
            <p:nvPr/>
          </p:nvSpPr>
          <p:spPr>
            <a:xfrm>
              <a:off x="1295400" y="4762500"/>
              <a:ext cx="6393180" cy="1139327"/>
            </a:xfrm>
            <a:prstGeom prst="rect">
              <a:avLst/>
            </a:prstGeom>
            <a:noFill/>
            <a:ln w="38100" cap="flat"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83"/>
          <p:cNvSpPr txBox="1">
            <a:spLocks noGrp="1"/>
          </p:cNvSpPr>
          <p:nvPr>
            <p:ph type="title"/>
          </p:nvPr>
        </p:nvSpPr>
        <p:spPr>
          <a:xfrm>
            <a:off x="2675870" y="478388"/>
            <a:ext cx="6176665" cy="58266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lt1"/>
              </a:buClr>
              <a:buSzPts val="3000"/>
              <a:buFont typeface="Century Gothic"/>
              <a:buNone/>
            </a:pPr>
            <a:r>
              <a:rPr lang="en"/>
              <a:t>X_86 ARCHITECTURE</a:t>
            </a:r>
            <a:endParaRPr/>
          </a:p>
        </p:txBody>
      </p:sp>
      <p:pic>
        <p:nvPicPr>
          <p:cNvPr id="726" name="Google Shape;726;p83"/>
          <p:cNvPicPr preferRelativeResize="0"/>
          <p:nvPr/>
        </p:nvPicPr>
        <p:blipFill rotWithShape="1">
          <a:blip r:embed="rId3">
            <a:alphaModFix/>
          </a:blip>
          <a:srcRect t="4087" r="56352" b="22956"/>
          <a:stretch/>
        </p:blipFill>
        <p:spPr>
          <a:xfrm>
            <a:off x="1021799" y="1538404"/>
            <a:ext cx="2859657" cy="3382965"/>
          </a:xfrm>
          <a:prstGeom prst="rect">
            <a:avLst/>
          </a:prstGeom>
          <a:noFill/>
          <a:ln>
            <a:noFill/>
          </a:ln>
        </p:spPr>
      </p:pic>
      <p:pic>
        <p:nvPicPr>
          <p:cNvPr id="727" name="Google Shape;727;p83"/>
          <p:cNvPicPr preferRelativeResize="0"/>
          <p:nvPr/>
        </p:nvPicPr>
        <p:blipFill rotWithShape="1">
          <a:blip r:embed="rId4">
            <a:alphaModFix/>
          </a:blip>
          <a:srcRect t="3373" r="53837" b="12691"/>
          <a:stretch/>
        </p:blipFill>
        <p:spPr>
          <a:xfrm>
            <a:off x="5262544" y="1536315"/>
            <a:ext cx="2816525" cy="3385055"/>
          </a:xfrm>
          <a:prstGeom prst="rect">
            <a:avLst/>
          </a:prstGeom>
          <a:noFill/>
          <a:ln>
            <a:noFill/>
          </a:ln>
        </p:spPr>
      </p:pic>
      <p:sp>
        <p:nvSpPr>
          <p:cNvPr id="728" name="Google Shape;728;p83"/>
          <p:cNvSpPr txBox="1"/>
          <p:nvPr/>
        </p:nvSpPr>
        <p:spPr>
          <a:xfrm>
            <a:off x="5504084" y="1091024"/>
            <a:ext cx="2333445" cy="346249"/>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b="1" i="0" u="none" strike="noStrike" cap="none">
                <a:solidFill>
                  <a:schemeClr val="accent1"/>
                </a:solidFill>
                <a:latin typeface="Century Gothic"/>
                <a:ea typeface="Century Gothic"/>
                <a:cs typeface="Century Gothic"/>
                <a:sym typeface="Century Gothic"/>
              </a:rPr>
              <a:t>Scalar Instruction</a:t>
            </a:r>
            <a:endParaRPr sz="1800" b="1" i="0" u="none" strike="noStrike" cap="none">
              <a:solidFill>
                <a:schemeClr val="accent1"/>
              </a:solidFill>
              <a:latin typeface="Century Gothic"/>
              <a:ea typeface="Century Gothic"/>
              <a:cs typeface="Century Gothic"/>
              <a:sym typeface="Century Gothic"/>
            </a:endParaRPr>
          </a:p>
        </p:txBody>
      </p:sp>
      <p:sp>
        <p:nvSpPr>
          <p:cNvPr id="729" name="Google Shape;729;p83"/>
          <p:cNvSpPr txBox="1"/>
          <p:nvPr/>
        </p:nvSpPr>
        <p:spPr>
          <a:xfrm>
            <a:off x="1284905" y="1091023"/>
            <a:ext cx="2333445" cy="346249"/>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b="1" i="0" u="none" strike="noStrike" cap="none">
                <a:solidFill>
                  <a:schemeClr val="accent1"/>
                </a:solidFill>
                <a:latin typeface="Century Gothic"/>
                <a:ea typeface="Century Gothic"/>
                <a:cs typeface="Century Gothic"/>
                <a:sym typeface="Century Gothic"/>
              </a:rPr>
              <a:t>Vector Instruction</a:t>
            </a:r>
            <a:endParaRPr sz="1800" b="1" i="0" u="none" strike="noStrike" cap="none">
              <a:solidFill>
                <a:schemeClr val="accent1"/>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84"/>
          <p:cNvSpPr txBox="1">
            <a:spLocks noGrp="1"/>
          </p:cNvSpPr>
          <p:nvPr>
            <p:ph type="title"/>
          </p:nvPr>
        </p:nvSpPr>
        <p:spPr>
          <a:xfrm>
            <a:off x="2023741" y="717130"/>
            <a:ext cx="6921110" cy="786926"/>
          </a:xfrm>
          <a:prstGeom prst="rect">
            <a:avLst/>
          </a:prstGeom>
          <a:noFill/>
          <a:ln>
            <a:noFill/>
          </a:ln>
        </p:spPr>
        <p:txBody>
          <a:bodyPr spcFirstLastPara="1" wrap="square" lIns="68575" tIns="34275" rIns="68575" bIns="34275" anchor="ctr" anchorCtr="0">
            <a:normAutofit fontScale="90000"/>
          </a:bodyPr>
          <a:lstStyle/>
          <a:p>
            <a:pPr marL="0" lvl="0" indent="0" algn="r" rtl="0">
              <a:lnSpc>
                <a:spcPct val="90000"/>
              </a:lnSpc>
              <a:spcBef>
                <a:spcPts val="0"/>
              </a:spcBef>
              <a:spcAft>
                <a:spcPts val="0"/>
              </a:spcAft>
              <a:buClr>
                <a:schemeClr val="lt1"/>
              </a:buClr>
              <a:buSzPct val="100000"/>
              <a:buFont typeface="Century Gothic"/>
              <a:buNone/>
            </a:pPr>
            <a:r>
              <a:rPr lang="en"/>
              <a:t>EXPLORING VECTOR EXTENSION WITH X_86 ARCHITECTURE </a:t>
            </a:r>
            <a:endParaRPr/>
          </a:p>
        </p:txBody>
      </p:sp>
      <p:grpSp>
        <p:nvGrpSpPr>
          <p:cNvPr id="735" name="Google Shape;735;p84"/>
          <p:cNvGrpSpPr/>
          <p:nvPr/>
        </p:nvGrpSpPr>
        <p:grpSpPr>
          <a:xfrm>
            <a:off x="1537120" y="1674279"/>
            <a:ext cx="6325319" cy="3174522"/>
            <a:chOff x="1935193" y="2087592"/>
            <a:chExt cx="8433759" cy="4232696"/>
          </a:xfrm>
        </p:grpSpPr>
        <p:grpSp>
          <p:nvGrpSpPr>
            <p:cNvPr id="736" name="Google Shape;736;p84"/>
            <p:cNvGrpSpPr/>
            <p:nvPr/>
          </p:nvGrpSpPr>
          <p:grpSpPr>
            <a:xfrm>
              <a:off x="1935193" y="2087592"/>
              <a:ext cx="8433759" cy="4232696"/>
              <a:chOff x="0" y="2444534"/>
              <a:chExt cx="9144000" cy="2788825"/>
            </a:xfrm>
          </p:grpSpPr>
          <p:pic>
            <p:nvPicPr>
              <p:cNvPr id="737" name="Google Shape;737;p84"/>
              <p:cNvPicPr preferRelativeResize="0"/>
              <p:nvPr/>
            </p:nvPicPr>
            <p:blipFill rotWithShape="1">
              <a:blip r:embed="rId3">
                <a:alphaModFix/>
              </a:blip>
              <a:srcRect t="71711" b="5043"/>
              <a:stretch/>
            </p:blipFill>
            <p:spPr>
              <a:xfrm>
                <a:off x="0" y="3904891"/>
                <a:ext cx="9144000" cy="1328468"/>
              </a:xfrm>
              <a:prstGeom prst="rect">
                <a:avLst/>
              </a:prstGeom>
              <a:noFill/>
              <a:ln>
                <a:noFill/>
              </a:ln>
            </p:spPr>
          </p:pic>
          <p:pic>
            <p:nvPicPr>
              <p:cNvPr id="738" name="Google Shape;738;p84"/>
              <p:cNvPicPr preferRelativeResize="0"/>
              <p:nvPr/>
            </p:nvPicPr>
            <p:blipFill rotWithShape="1">
              <a:blip r:embed="rId4">
                <a:alphaModFix/>
              </a:blip>
              <a:srcRect t="4619" b="74650"/>
              <a:stretch/>
            </p:blipFill>
            <p:spPr>
              <a:xfrm>
                <a:off x="0" y="2444534"/>
                <a:ext cx="9144000" cy="1361838"/>
              </a:xfrm>
              <a:prstGeom prst="rect">
                <a:avLst/>
              </a:prstGeom>
              <a:noFill/>
              <a:ln>
                <a:noFill/>
              </a:ln>
            </p:spPr>
          </p:pic>
        </p:grpSp>
        <p:sp>
          <p:nvSpPr>
            <p:cNvPr id="739" name="Google Shape;739;p84"/>
            <p:cNvSpPr/>
            <p:nvPr/>
          </p:nvSpPr>
          <p:spPr>
            <a:xfrm>
              <a:off x="4117675" y="2783457"/>
              <a:ext cx="1035170" cy="293298"/>
            </a:xfrm>
            <a:prstGeom prst="rect">
              <a:avLst/>
            </a:prstGeom>
            <a:noFill/>
            <a:ln w="3810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740" name="Google Shape;740;p84"/>
            <p:cNvSpPr/>
            <p:nvPr/>
          </p:nvSpPr>
          <p:spPr>
            <a:xfrm>
              <a:off x="8413630" y="2783457"/>
              <a:ext cx="718868" cy="293298"/>
            </a:xfrm>
            <a:prstGeom prst="rect">
              <a:avLst/>
            </a:prstGeom>
            <a:noFill/>
            <a:ln w="3810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741" name="Google Shape;741;p84"/>
            <p:cNvSpPr/>
            <p:nvPr/>
          </p:nvSpPr>
          <p:spPr>
            <a:xfrm>
              <a:off x="1935193" y="5630175"/>
              <a:ext cx="2677065" cy="316301"/>
            </a:xfrm>
            <a:prstGeom prst="rect">
              <a:avLst/>
            </a:prstGeom>
            <a:noFill/>
            <a:ln w="3810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742" name="Google Shape;742;p84"/>
            <p:cNvSpPr/>
            <p:nvPr/>
          </p:nvSpPr>
          <p:spPr>
            <a:xfrm>
              <a:off x="6159260" y="5630175"/>
              <a:ext cx="2633932" cy="316301"/>
            </a:xfrm>
            <a:prstGeom prst="rect">
              <a:avLst/>
            </a:prstGeom>
            <a:noFill/>
            <a:ln w="38100" cap="flat" cmpd="sng">
              <a:solidFill>
                <a:srgbClr val="FF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85"/>
          <p:cNvSpPr txBox="1">
            <a:spLocks noGrp="1"/>
          </p:cNvSpPr>
          <p:nvPr>
            <p:ph type="title"/>
          </p:nvPr>
        </p:nvSpPr>
        <p:spPr>
          <a:xfrm>
            <a:off x="1954726" y="396125"/>
            <a:ext cx="6892200" cy="969600"/>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lt1"/>
              </a:buClr>
              <a:buSzPts val="3000"/>
              <a:buFont typeface="Arial"/>
              <a:buNone/>
            </a:pPr>
            <a:r>
              <a:rPr lang="en" b="1" i="0">
                <a:latin typeface="Arial"/>
                <a:ea typeface="Arial"/>
                <a:cs typeface="Arial"/>
                <a:sym typeface="Arial"/>
              </a:rPr>
              <a:t>CHALLENGES AND LIMITATIONS</a:t>
            </a:r>
            <a:endParaRPr>
              <a:latin typeface="Arial"/>
              <a:ea typeface="Arial"/>
              <a:cs typeface="Arial"/>
              <a:sym typeface="Arial"/>
            </a:endParaRPr>
          </a:p>
        </p:txBody>
      </p:sp>
      <p:sp>
        <p:nvSpPr>
          <p:cNvPr id="748" name="Google Shape;748;p85"/>
          <p:cNvSpPr txBox="1">
            <a:spLocks noGrp="1"/>
          </p:cNvSpPr>
          <p:nvPr>
            <p:ph type="body" idx="1"/>
          </p:nvPr>
        </p:nvSpPr>
        <p:spPr>
          <a:xfrm>
            <a:off x="448653" y="1365715"/>
            <a:ext cx="8246700" cy="3478800"/>
          </a:xfrm>
          <a:prstGeom prst="rect">
            <a:avLst/>
          </a:prstGeom>
          <a:noFill/>
          <a:ln>
            <a:noFill/>
          </a:ln>
          <a:effectLst>
            <a:outerShdw blurRad="57150" dist="19050" dir="5400000" algn="bl" rotWithShape="0">
              <a:srgbClr val="000000">
                <a:alpha val="50000"/>
              </a:srgbClr>
            </a:outerShdw>
          </a:effectLst>
        </p:spPr>
        <p:txBody>
          <a:bodyPr spcFirstLastPara="1" wrap="square" lIns="68575" tIns="34275" rIns="68575" bIns="34275" anchor="t" anchorCtr="0">
            <a:spAutoFit/>
          </a:bodyPr>
          <a:lstStyle/>
          <a:p>
            <a:pPr marL="201168" lvl="0" indent="-195834" algn="just" rtl="0">
              <a:lnSpc>
                <a:spcPct val="115000"/>
              </a:lnSpc>
              <a:spcBef>
                <a:spcPts val="0"/>
              </a:spcBef>
              <a:spcAft>
                <a:spcPts val="0"/>
              </a:spcAft>
              <a:buClr>
                <a:schemeClr val="accent6"/>
              </a:buClr>
              <a:buSzPts val="1500"/>
              <a:buFont typeface="Century Gothic"/>
              <a:buAutoNum type="arabicPeriod"/>
            </a:pPr>
            <a:r>
              <a:rPr lang="en" sz="1500" b="1">
                <a:solidFill>
                  <a:schemeClr val="accent6"/>
                </a:solidFill>
                <a:latin typeface="Arial"/>
                <a:ea typeface="Arial"/>
                <a:cs typeface="Arial"/>
                <a:sym typeface="Arial"/>
              </a:rPr>
              <a:t>Programming Complexity</a:t>
            </a:r>
            <a:r>
              <a:rPr lang="en" sz="1500">
                <a:solidFill>
                  <a:schemeClr val="accent6"/>
                </a:solidFill>
                <a:latin typeface="Arial"/>
                <a:ea typeface="Arial"/>
                <a:cs typeface="Arial"/>
                <a:sym typeface="Arial"/>
              </a:rPr>
              <a:t>: </a:t>
            </a:r>
            <a:r>
              <a:rPr lang="en" sz="1200">
                <a:solidFill>
                  <a:srgbClr val="92D050"/>
                </a:solidFill>
                <a:latin typeface="Arial"/>
                <a:ea typeface="Arial"/>
                <a:cs typeface="Arial"/>
                <a:sym typeface="Arial"/>
              </a:rPr>
              <a:t>Utilizing vector instructions effectively requires specialized programming techniques such as loop unrolling, data alignment, and explicit vectorization, which can increase code complexity and development time.</a:t>
            </a:r>
            <a:endParaRPr/>
          </a:p>
          <a:p>
            <a:pPr marL="201168" lvl="0" indent="-195834" algn="just" rtl="0">
              <a:lnSpc>
                <a:spcPct val="115000"/>
              </a:lnSpc>
              <a:spcBef>
                <a:spcPts val="800"/>
              </a:spcBef>
              <a:spcAft>
                <a:spcPts val="0"/>
              </a:spcAft>
              <a:buClr>
                <a:schemeClr val="accent6"/>
              </a:buClr>
              <a:buSzPts val="1500"/>
              <a:buFont typeface="Century Gothic"/>
              <a:buAutoNum type="arabicPeriod"/>
            </a:pPr>
            <a:r>
              <a:rPr lang="en" sz="1500" b="1">
                <a:solidFill>
                  <a:schemeClr val="accent6"/>
                </a:solidFill>
                <a:latin typeface="Arial"/>
                <a:ea typeface="Arial"/>
                <a:cs typeface="Arial"/>
                <a:sym typeface="Arial"/>
              </a:rPr>
              <a:t>Data Dependency: </a:t>
            </a:r>
            <a:r>
              <a:rPr lang="en" sz="1200">
                <a:solidFill>
                  <a:srgbClr val="92D050"/>
                </a:solidFill>
                <a:latin typeface="Arial"/>
                <a:ea typeface="Arial"/>
                <a:cs typeface="Arial"/>
                <a:sym typeface="Arial"/>
              </a:rPr>
              <a:t>Dependencies among vector elements can limit parallelism and lead to inefficient utilization of vector resources, especially in algorithms with irregular data access patterns or conditional branching.</a:t>
            </a:r>
            <a:endParaRPr/>
          </a:p>
          <a:p>
            <a:pPr marL="201168" lvl="0" indent="-195834" algn="just" rtl="0">
              <a:lnSpc>
                <a:spcPct val="115000"/>
              </a:lnSpc>
              <a:spcBef>
                <a:spcPts val="800"/>
              </a:spcBef>
              <a:spcAft>
                <a:spcPts val="0"/>
              </a:spcAft>
              <a:buClr>
                <a:schemeClr val="accent6"/>
              </a:buClr>
              <a:buSzPts val="1500"/>
              <a:buFont typeface="Century Gothic"/>
              <a:buAutoNum type="arabicPeriod"/>
            </a:pPr>
            <a:r>
              <a:rPr lang="en" sz="1500" b="1">
                <a:solidFill>
                  <a:schemeClr val="accent6"/>
                </a:solidFill>
                <a:latin typeface="Arial"/>
                <a:ea typeface="Arial"/>
                <a:cs typeface="Arial"/>
                <a:sym typeface="Arial"/>
              </a:rPr>
              <a:t>Memory Bandwidth: </a:t>
            </a:r>
            <a:r>
              <a:rPr lang="en" sz="1200">
                <a:solidFill>
                  <a:srgbClr val="92D050"/>
                </a:solidFill>
                <a:latin typeface="Arial"/>
                <a:ea typeface="Arial"/>
                <a:cs typeface="Arial"/>
                <a:sym typeface="Arial"/>
              </a:rPr>
              <a:t>Vectorized operations can impose significant demands on memory bandwidth, especially for large vector lengths, leading to potential bottlenecks and inefficiencies in memory-bound applications</a:t>
            </a:r>
            <a:r>
              <a:rPr lang="en" sz="1200">
                <a:solidFill>
                  <a:srgbClr val="C00000"/>
                </a:solidFill>
                <a:latin typeface="Arial"/>
                <a:ea typeface="Arial"/>
                <a:cs typeface="Arial"/>
                <a:sym typeface="Arial"/>
              </a:rPr>
              <a:t>.</a:t>
            </a:r>
            <a:endParaRPr/>
          </a:p>
          <a:p>
            <a:pPr marL="201168" lvl="0" indent="-195834" algn="just" rtl="0">
              <a:lnSpc>
                <a:spcPct val="115000"/>
              </a:lnSpc>
              <a:spcBef>
                <a:spcPts val="800"/>
              </a:spcBef>
              <a:spcAft>
                <a:spcPts val="0"/>
              </a:spcAft>
              <a:buClr>
                <a:schemeClr val="accent6"/>
              </a:buClr>
              <a:buSzPts val="1500"/>
              <a:buFont typeface="Century Gothic"/>
              <a:buAutoNum type="arabicPeriod"/>
            </a:pPr>
            <a:r>
              <a:rPr lang="en" sz="1500" b="1">
                <a:solidFill>
                  <a:schemeClr val="accent6"/>
                </a:solidFill>
                <a:latin typeface="Arial"/>
                <a:ea typeface="Arial"/>
                <a:cs typeface="Arial"/>
                <a:sym typeface="Arial"/>
              </a:rPr>
              <a:t>Hardware Complexity: </a:t>
            </a:r>
            <a:r>
              <a:rPr lang="en" sz="1200">
                <a:solidFill>
                  <a:srgbClr val="92D050"/>
                </a:solidFill>
                <a:latin typeface="Arial"/>
                <a:ea typeface="Arial"/>
                <a:cs typeface="Arial"/>
                <a:sym typeface="Arial"/>
              </a:rPr>
              <a:t>Implementing a high-performance vector unit entails additional hardware resources and complexity, including wider data paths, vector registers, and efficient memory access mechanisms, which may increase design complexity and power consumption.</a:t>
            </a:r>
            <a:endParaRPr/>
          </a:p>
          <a:p>
            <a:pPr marL="201168" lvl="0" indent="-195834" algn="just" rtl="0">
              <a:lnSpc>
                <a:spcPct val="115000"/>
              </a:lnSpc>
              <a:spcBef>
                <a:spcPts val="800"/>
              </a:spcBef>
              <a:spcAft>
                <a:spcPts val="0"/>
              </a:spcAft>
              <a:buClr>
                <a:schemeClr val="accent6"/>
              </a:buClr>
              <a:buSzPts val="1500"/>
              <a:buFont typeface="Century Gothic"/>
              <a:buAutoNum type="arabicPeriod"/>
            </a:pPr>
            <a:r>
              <a:rPr lang="en" sz="1500" b="1">
                <a:solidFill>
                  <a:schemeClr val="accent6"/>
                </a:solidFill>
                <a:latin typeface="Arial"/>
                <a:ea typeface="Arial"/>
                <a:cs typeface="Arial"/>
                <a:sym typeface="Arial"/>
              </a:rPr>
              <a:t>Software Ecosystem: </a:t>
            </a:r>
            <a:r>
              <a:rPr lang="en" sz="1200">
                <a:solidFill>
                  <a:srgbClr val="92D050"/>
                </a:solidFill>
                <a:latin typeface="Arial"/>
                <a:ea typeface="Arial"/>
                <a:cs typeface="Arial"/>
                <a:sym typeface="Arial"/>
              </a:rPr>
              <a:t>The availability of software tools, libraries, and compilers optimized for the Vector Extension may be limited compared to established architectures, posing challenges for developers in leveraging its full potential.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86"/>
          <p:cNvSpPr txBox="1">
            <a:spLocks noGrp="1"/>
          </p:cNvSpPr>
          <p:nvPr>
            <p:ph type="title"/>
          </p:nvPr>
        </p:nvSpPr>
        <p:spPr>
          <a:xfrm>
            <a:off x="1588770" y="573280"/>
            <a:ext cx="7252335" cy="969771"/>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lt1"/>
              </a:buClr>
              <a:buSzPts val="3000"/>
              <a:buFont typeface="Arial"/>
              <a:buNone/>
            </a:pPr>
            <a:r>
              <a:rPr lang="en" b="1" i="0">
                <a:latin typeface="Arial"/>
                <a:ea typeface="Arial"/>
                <a:cs typeface="Arial"/>
                <a:sym typeface="Arial"/>
              </a:rPr>
              <a:t>AREAS FOR IMPROVEMENT AND ONGOING RESEARCH</a:t>
            </a:r>
            <a:endParaRPr/>
          </a:p>
        </p:txBody>
      </p:sp>
      <p:sp>
        <p:nvSpPr>
          <p:cNvPr id="754" name="Google Shape;754;p86"/>
          <p:cNvSpPr txBox="1">
            <a:spLocks noGrp="1"/>
          </p:cNvSpPr>
          <p:nvPr>
            <p:ph type="body" idx="1"/>
          </p:nvPr>
        </p:nvSpPr>
        <p:spPr>
          <a:xfrm>
            <a:off x="377190" y="1645920"/>
            <a:ext cx="8367516" cy="3396220"/>
          </a:xfrm>
          <a:prstGeom prst="rect">
            <a:avLst/>
          </a:prstGeom>
          <a:noFill/>
          <a:ln>
            <a:noFill/>
          </a:ln>
        </p:spPr>
        <p:txBody>
          <a:bodyPr spcFirstLastPara="1" wrap="square" lIns="68575" tIns="34275" rIns="68575" bIns="34275" anchor="t" anchorCtr="0">
            <a:noAutofit/>
          </a:bodyPr>
          <a:lstStyle/>
          <a:p>
            <a:pPr marL="266700" lvl="0" indent="-260350" algn="just" rtl="0">
              <a:lnSpc>
                <a:spcPct val="110000"/>
              </a:lnSpc>
              <a:spcBef>
                <a:spcPts val="0"/>
              </a:spcBef>
              <a:spcAft>
                <a:spcPts val="0"/>
              </a:spcAft>
              <a:buClr>
                <a:srgbClr val="FF33CC"/>
              </a:buClr>
              <a:buSzPts val="1500"/>
              <a:buFont typeface="Century Gothic"/>
              <a:buAutoNum type="arabicPeriod"/>
            </a:pPr>
            <a:r>
              <a:rPr lang="en" sz="1500" b="1">
                <a:solidFill>
                  <a:srgbClr val="FF33CC"/>
                </a:solidFill>
                <a:latin typeface="Arial"/>
                <a:ea typeface="Arial"/>
                <a:cs typeface="Arial"/>
                <a:sym typeface="Arial"/>
              </a:rPr>
              <a:t>Compiler Optimization</a:t>
            </a:r>
            <a:r>
              <a:rPr lang="en" sz="1500">
                <a:solidFill>
                  <a:srgbClr val="FF33CC"/>
                </a:solidFill>
                <a:latin typeface="Arial"/>
                <a:ea typeface="Arial"/>
                <a:cs typeface="Arial"/>
                <a:sym typeface="Arial"/>
              </a:rPr>
              <a:t>: </a:t>
            </a:r>
            <a:r>
              <a:rPr lang="en" sz="1200">
                <a:solidFill>
                  <a:srgbClr val="2376B8"/>
                </a:solidFill>
                <a:latin typeface="Arial"/>
                <a:ea typeface="Arial"/>
                <a:cs typeface="Arial"/>
                <a:sym typeface="Arial"/>
              </a:rPr>
              <a:t>Continued research is needed to develop advanced compiler techniques for automatic vectorization, loop restructuring, and optimization of memory access patterns to extract maximum parallelism from applications.</a:t>
            </a:r>
            <a:endParaRPr/>
          </a:p>
          <a:p>
            <a:pPr marL="266700" lvl="0" indent="-260350" algn="just" rtl="0">
              <a:lnSpc>
                <a:spcPct val="110000"/>
              </a:lnSpc>
              <a:spcBef>
                <a:spcPts val="800"/>
              </a:spcBef>
              <a:spcAft>
                <a:spcPts val="0"/>
              </a:spcAft>
              <a:buClr>
                <a:srgbClr val="FF33CC"/>
              </a:buClr>
              <a:buSzPts val="1500"/>
              <a:buFont typeface="Century Gothic"/>
              <a:buAutoNum type="arabicPeriod"/>
            </a:pPr>
            <a:r>
              <a:rPr lang="en" sz="1500" b="1">
                <a:solidFill>
                  <a:srgbClr val="FF33CC"/>
                </a:solidFill>
                <a:latin typeface="Arial"/>
                <a:ea typeface="Arial"/>
                <a:cs typeface="Arial"/>
                <a:sym typeface="Arial"/>
              </a:rPr>
              <a:t>Vectorization Libraries: </a:t>
            </a:r>
            <a:r>
              <a:rPr lang="en" sz="1200">
                <a:solidFill>
                  <a:srgbClr val="2376B8"/>
                </a:solidFill>
                <a:latin typeface="Arial"/>
                <a:ea typeface="Arial"/>
                <a:cs typeface="Arial"/>
                <a:sym typeface="Arial"/>
              </a:rPr>
              <a:t>Further development of vectorization libraries and frameworks tailored for the Vector Extension can simplify programming and accelerate adoption by providing high-level abstractions and optimized routines for common tasks.</a:t>
            </a:r>
            <a:endParaRPr/>
          </a:p>
          <a:p>
            <a:pPr marL="266700" lvl="0" indent="-260350" algn="just" rtl="0">
              <a:lnSpc>
                <a:spcPct val="110000"/>
              </a:lnSpc>
              <a:spcBef>
                <a:spcPts val="800"/>
              </a:spcBef>
              <a:spcAft>
                <a:spcPts val="0"/>
              </a:spcAft>
              <a:buClr>
                <a:srgbClr val="FF33CC"/>
              </a:buClr>
              <a:buSzPts val="1500"/>
              <a:buFont typeface="Century Gothic"/>
              <a:buAutoNum type="arabicPeriod"/>
            </a:pPr>
            <a:r>
              <a:rPr lang="en" sz="1500" b="1">
                <a:solidFill>
                  <a:srgbClr val="FF33CC"/>
                </a:solidFill>
                <a:latin typeface="Arial"/>
                <a:ea typeface="Arial"/>
                <a:cs typeface="Arial"/>
                <a:sym typeface="Arial"/>
              </a:rPr>
              <a:t>Memory Hierarchy: </a:t>
            </a:r>
            <a:r>
              <a:rPr lang="en" sz="1200">
                <a:solidFill>
                  <a:srgbClr val="2376B8"/>
                </a:solidFill>
                <a:latin typeface="Arial"/>
                <a:ea typeface="Arial"/>
                <a:cs typeface="Arial"/>
                <a:sym typeface="Arial"/>
              </a:rPr>
              <a:t>Research into efficient data prefetching, caching strategies, and memory hierarchy designs is crucial to mitigate the impact of memory bandwidth limitations and improve overall system performance.</a:t>
            </a:r>
            <a:endParaRPr/>
          </a:p>
          <a:p>
            <a:pPr marL="266700" lvl="0" indent="-260350" algn="just" rtl="0">
              <a:lnSpc>
                <a:spcPct val="110000"/>
              </a:lnSpc>
              <a:spcBef>
                <a:spcPts val="800"/>
              </a:spcBef>
              <a:spcAft>
                <a:spcPts val="0"/>
              </a:spcAft>
              <a:buClr>
                <a:srgbClr val="FF33CC"/>
              </a:buClr>
              <a:buSzPts val="1500"/>
              <a:buFont typeface="Century Gothic"/>
              <a:buAutoNum type="arabicPeriod"/>
            </a:pPr>
            <a:r>
              <a:rPr lang="en" sz="1500" b="1">
                <a:solidFill>
                  <a:srgbClr val="FF33CC"/>
                </a:solidFill>
                <a:latin typeface="Arial"/>
                <a:ea typeface="Arial"/>
                <a:cs typeface="Arial"/>
                <a:sym typeface="Arial"/>
              </a:rPr>
              <a:t>Scalability and Heterogeneity: </a:t>
            </a:r>
            <a:r>
              <a:rPr lang="en" sz="1200">
                <a:solidFill>
                  <a:srgbClr val="2376B8"/>
                </a:solidFill>
                <a:latin typeface="Arial"/>
                <a:ea typeface="Arial"/>
                <a:cs typeface="Arial"/>
                <a:sym typeface="Arial"/>
              </a:rPr>
              <a:t>Investigating techniques for scalable vector processing across multiple cores and heterogeneous architectures, including integration with multi-core processors and accelerators, can enhance performance and flexibility in diverse computing environments.</a:t>
            </a:r>
            <a:endParaRPr/>
          </a:p>
          <a:p>
            <a:pPr marL="266700" lvl="0" indent="-260350" algn="just" rtl="0">
              <a:lnSpc>
                <a:spcPct val="110000"/>
              </a:lnSpc>
              <a:spcBef>
                <a:spcPts val="800"/>
              </a:spcBef>
              <a:spcAft>
                <a:spcPts val="0"/>
              </a:spcAft>
              <a:buClr>
                <a:srgbClr val="FF33CC"/>
              </a:buClr>
              <a:buSzPts val="1500"/>
              <a:buFont typeface="Century Gothic"/>
              <a:buAutoNum type="arabicPeriod"/>
            </a:pPr>
            <a:r>
              <a:rPr lang="en" sz="1500" b="1">
                <a:solidFill>
                  <a:srgbClr val="FF33CC"/>
                </a:solidFill>
                <a:latin typeface="Arial"/>
                <a:ea typeface="Arial"/>
                <a:cs typeface="Arial"/>
                <a:sym typeface="Arial"/>
              </a:rPr>
              <a:t>Energy Efficiency: </a:t>
            </a:r>
            <a:r>
              <a:rPr lang="en" sz="1200">
                <a:solidFill>
                  <a:srgbClr val="2376B8"/>
                </a:solidFill>
                <a:latin typeface="Arial"/>
                <a:ea typeface="Arial"/>
                <a:cs typeface="Arial"/>
                <a:sym typeface="Arial"/>
              </a:rPr>
              <a:t>Optimizing vector architectures for energy efficiency through techniques such as dynamic voltage and frequency scaling, power gating, and instruction-level energy reduction is essential for enabling high-performance, energy-efficient computing systems.</a:t>
            </a:r>
            <a:endParaRPr/>
          </a:p>
          <a:p>
            <a:pPr marL="266700" lvl="0" indent="-190500" algn="just" rtl="0">
              <a:lnSpc>
                <a:spcPct val="110000"/>
              </a:lnSpc>
              <a:spcBef>
                <a:spcPts val="800"/>
              </a:spcBef>
              <a:spcAft>
                <a:spcPts val="0"/>
              </a:spcAft>
              <a:buClr>
                <a:schemeClr val="lt1"/>
              </a:buClr>
              <a:buSzPts val="1200"/>
              <a:buNone/>
            </a:pPr>
            <a:endParaRPr sz="1200">
              <a:solidFill>
                <a:srgbClr val="C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87"/>
          <p:cNvSpPr txBox="1">
            <a:spLocks noGrp="1"/>
          </p:cNvSpPr>
          <p:nvPr>
            <p:ph type="title"/>
          </p:nvPr>
        </p:nvSpPr>
        <p:spPr>
          <a:xfrm>
            <a:off x="1944693" y="468083"/>
            <a:ext cx="6683765" cy="960668"/>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
              <a:t>DIY LINUX – What?</a:t>
            </a:r>
            <a:endParaRPr/>
          </a:p>
        </p:txBody>
      </p:sp>
      <p:pic>
        <p:nvPicPr>
          <p:cNvPr id="760" name="Google Shape;760;p87"/>
          <p:cNvPicPr preferRelativeResize="0"/>
          <p:nvPr/>
        </p:nvPicPr>
        <p:blipFill rotWithShape="1">
          <a:blip r:embed="rId3">
            <a:alphaModFix/>
          </a:blip>
          <a:srcRect/>
          <a:stretch/>
        </p:blipFill>
        <p:spPr>
          <a:xfrm>
            <a:off x="4228771" y="2406112"/>
            <a:ext cx="4604275" cy="2398060"/>
          </a:xfrm>
          <a:prstGeom prst="rect">
            <a:avLst/>
          </a:prstGeom>
          <a:noFill/>
          <a:ln>
            <a:noFill/>
          </a:ln>
        </p:spPr>
      </p:pic>
      <p:pic>
        <p:nvPicPr>
          <p:cNvPr id="761" name="Google Shape;761;p87"/>
          <p:cNvPicPr preferRelativeResize="0"/>
          <p:nvPr/>
        </p:nvPicPr>
        <p:blipFill rotWithShape="1">
          <a:blip r:embed="rId4">
            <a:alphaModFix/>
          </a:blip>
          <a:srcRect/>
          <a:stretch/>
        </p:blipFill>
        <p:spPr>
          <a:xfrm>
            <a:off x="559333" y="2406112"/>
            <a:ext cx="4582280" cy="23980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88"/>
          <p:cNvSpPr txBox="1">
            <a:spLocks noGrp="1"/>
          </p:cNvSpPr>
          <p:nvPr>
            <p:ph type="title"/>
          </p:nvPr>
        </p:nvSpPr>
        <p:spPr>
          <a:xfrm>
            <a:off x="1945235" y="468083"/>
            <a:ext cx="6683765" cy="960668"/>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
              <a:t>DIY LINUX – Why?</a:t>
            </a:r>
            <a:endParaRPr/>
          </a:p>
        </p:txBody>
      </p:sp>
      <p:pic>
        <p:nvPicPr>
          <p:cNvPr id="767" name="Google Shape;767;p88"/>
          <p:cNvPicPr preferRelativeResize="0"/>
          <p:nvPr/>
        </p:nvPicPr>
        <p:blipFill rotWithShape="1">
          <a:blip r:embed="rId3">
            <a:alphaModFix/>
          </a:blip>
          <a:srcRect b="4868"/>
          <a:stretch/>
        </p:blipFill>
        <p:spPr>
          <a:xfrm>
            <a:off x="3150578" y="2216030"/>
            <a:ext cx="5849111" cy="2782173"/>
          </a:xfrm>
          <a:prstGeom prst="rect">
            <a:avLst/>
          </a:prstGeom>
          <a:noFill/>
          <a:ln>
            <a:noFill/>
          </a:ln>
        </p:spPr>
      </p:pic>
      <p:pic>
        <p:nvPicPr>
          <p:cNvPr id="768" name="Google Shape;768;p88"/>
          <p:cNvPicPr preferRelativeResize="0"/>
          <p:nvPr/>
        </p:nvPicPr>
        <p:blipFill rotWithShape="1">
          <a:blip r:embed="rId4">
            <a:alphaModFix/>
          </a:blip>
          <a:srcRect l="6599" t="9805" r="6379" b="10208"/>
          <a:stretch/>
        </p:blipFill>
        <p:spPr>
          <a:xfrm>
            <a:off x="305553" y="2216030"/>
            <a:ext cx="2972886" cy="27821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2"/>
          <p:cNvSpPr txBox="1">
            <a:spLocks noGrp="1"/>
          </p:cNvSpPr>
          <p:nvPr>
            <p:ph type="ctrTitle"/>
          </p:nvPr>
        </p:nvSpPr>
        <p:spPr>
          <a:xfrm>
            <a:off x="2979900" y="1841500"/>
            <a:ext cx="6083700" cy="15132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444"/>
              <a:buNone/>
            </a:pPr>
            <a:r>
              <a:rPr lang="en" sz="5100" b="1"/>
              <a:t>Why RISC-V ?</a:t>
            </a:r>
            <a:endParaRPr sz="5100" b="1"/>
          </a:p>
        </p:txBody>
      </p:sp>
      <p:pic>
        <p:nvPicPr>
          <p:cNvPr id="569" name="Google Shape;569;p62"/>
          <p:cNvPicPr preferRelativeResize="0"/>
          <p:nvPr/>
        </p:nvPicPr>
        <p:blipFill>
          <a:blip r:embed="rId3">
            <a:alphaModFix/>
          </a:blip>
          <a:stretch>
            <a:fillRect/>
          </a:stretch>
        </p:blipFill>
        <p:spPr>
          <a:xfrm>
            <a:off x="6773950" y="42000"/>
            <a:ext cx="2849100" cy="1571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68"/>
                                        </p:tgtEl>
                                        <p:attrNameLst>
                                          <p:attrName>style.visibility</p:attrName>
                                        </p:attrNameLst>
                                      </p:cBhvr>
                                      <p:to>
                                        <p:strVal val="visible"/>
                                      </p:to>
                                    </p:set>
                                    <p:anim calcmode="lin" valueType="num">
                                      <p:cBhvr additive="base">
                                        <p:cTn id="7" dur="1000"/>
                                        <p:tgtEl>
                                          <p:spTgt spid="5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89"/>
          <p:cNvSpPr txBox="1">
            <a:spLocks noGrp="1"/>
          </p:cNvSpPr>
          <p:nvPr>
            <p:ph type="title"/>
          </p:nvPr>
        </p:nvSpPr>
        <p:spPr>
          <a:xfrm>
            <a:off x="1280627" y="468083"/>
            <a:ext cx="7347832" cy="960668"/>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
              <a:t>DIY LINUX – Where? – RVV (RISC-V Vector)</a:t>
            </a:r>
            <a:endParaRPr/>
          </a:p>
        </p:txBody>
      </p:sp>
      <p:pic>
        <p:nvPicPr>
          <p:cNvPr id="774" name="Google Shape;774;p89"/>
          <p:cNvPicPr preferRelativeResize="0"/>
          <p:nvPr/>
        </p:nvPicPr>
        <p:blipFill rotWithShape="1">
          <a:blip r:embed="rId3">
            <a:alphaModFix/>
          </a:blip>
          <a:srcRect t="9394" b="40674"/>
          <a:stretch/>
        </p:blipFill>
        <p:spPr>
          <a:xfrm>
            <a:off x="4886831" y="1182095"/>
            <a:ext cx="4026442" cy="1976034"/>
          </a:xfrm>
          <a:prstGeom prst="rect">
            <a:avLst/>
          </a:prstGeom>
          <a:noFill/>
          <a:ln>
            <a:noFill/>
          </a:ln>
        </p:spPr>
      </p:pic>
      <p:pic>
        <p:nvPicPr>
          <p:cNvPr id="775" name="Google Shape;775;p89"/>
          <p:cNvPicPr preferRelativeResize="0"/>
          <p:nvPr/>
        </p:nvPicPr>
        <p:blipFill rotWithShape="1">
          <a:blip r:embed="rId4">
            <a:alphaModFix/>
          </a:blip>
          <a:srcRect/>
          <a:stretch/>
        </p:blipFill>
        <p:spPr>
          <a:xfrm>
            <a:off x="1164970" y="1743287"/>
            <a:ext cx="3735706" cy="3144219"/>
          </a:xfrm>
          <a:prstGeom prst="rect">
            <a:avLst/>
          </a:prstGeom>
          <a:noFill/>
          <a:ln>
            <a:noFill/>
          </a:ln>
        </p:spPr>
      </p:pic>
      <p:pic>
        <p:nvPicPr>
          <p:cNvPr id="776" name="Google Shape;776;p89"/>
          <p:cNvPicPr preferRelativeResize="0"/>
          <p:nvPr/>
        </p:nvPicPr>
        <p:blipFill rotWithShape="1">
          <a:blip r:embed="rId5">
            <a:alphaModFix/>
          </a:blip>
          <a:srcRect/>
          <a:stretch/>
        </p:blipFill>
        <p:spPr>
          <a:xfrm>
            <a:off x="5635450" y="3182583"/>
            <a:ext cx="2654747" cy="1680468"/>
          </a:xfrm>
          <a:prstGeom prst="rect">
            <a:avLst/>
          </a:prstGeom>
          <a:noFill/>
          <a:ln>
            <a:noFill/>
          </a:ln>
        </p:spPr>
      </p:pic>
      <p:sp>
        <p:nvSpPr>
          <p:cNvPr id="777" name="Google Shape;777;p89"/>
          <p:cNvSpPr txBox="1"/>
          <p:nvPr/>
        </p:nvSpPr>
        <p:spPr>
          <a:xfrm flipH="1">
            <a:off x="1068801" y="948416"/>
            <a:ext cx="7559657" cy="4385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b="0" i="0" u="none" strike="noStrike" cap="none">
                <a:solidFill>
                  <a:schemeClr val="dk1"/>
                </a:solidFill>
                <a:latin typeface="Century Gothic"/>
                <a:ea typeface="Century Gothic"/>
                <a:cs typeface="Century Gothic"/>
                <a:sym typeface="Century Gothic"/>
              </a:rPr>
              <a:t>riscv64-gv (RV64GV)</a:t>
            </a:r>
            <a:endParaRPr sz="2400">
              <a:solidFill>
                <a:schemeClr val="dk1"/>
              </a:solidFill>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90"/>
          <p:cNvSpPr txBox="1">
            <a:spLocks noGrp="1"/>
          </p:cNvSpPr>
          <p:nvPr>
            <p:ph type="title"/>
          </p:nvPr>
        </p:nvSpPr>
        <p:spPr>
          <a:xfrm>
            <a:off x="1944693" y="468083"/>
            <a:ext cx="6683765" cy="960668"/>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
              <a:t>DIY LINUX – How?</a:t>
            </a:r>
            <a:endParaRPr/>
          </a:p>
        </p:txBody>
      </p:sp>
      <p:sp>
        <p:nvSpPr>
          <p:cNvPr id="783" name="Google Shape;783;p90"/>
          <p:cNvSpPr txBox="1"/>
          <p:nvPr/>
        </p:nvSpPr>
        <p:spPr>
          <a:xfrm flipH="1">
            <a:off x="1068801" y="1557580"/>
            <a:ext cx="7559657" cy="1177245"/>
          </a:xfrm>
          <a:prstGeom prst="rect">
            <a:avLst/>
          </a:prstGeom>
          <a:noFill/>
          <a:ln>
            <a:noFill/>
          </a:ln>
        </p:spPr>
        <p:txBody>
          <a:bodyPr spcFirstLastPara="1" wrap="square" lIns="68575" tIns="34275" rIns="68575" bIns="34275" anchor="t" anchorCtr="0">
            <a:spAutoFit/>
          </a:bodyPr>
          <a:lstStyle/>
          <a:p>
            <a:pPr marL="381000" marR="0" lvl="0" indent="-381000" algn="l" rtl="0">
              <a:spcBef>
                <a:spcPts val="0"/>
              </a:spcBef>
              <a:spcAft>
                <a:spcPts val="0"/>
              </a:spcAft>
              <a:buClr>
                <a:schemeClr val="dk1"/>
              </a:buClr>
              <a:buSzPts val="2400"/>
              <a:buFont typeface="Century Gothic"/>
              <a:buAutoNum type="arabicParenR"/>
            </a:pPr>
            <a:r>
              <a:rPr lang="en" sz="2400">
                <a:solidFill>
                  <a:schemeClr val="dk1"/>
                </a:solidFill>
                <a:latin typeface="Century Gothic"/>
                <a:ea typeface="Century Gothic"/>
                <a:cs typeface="Century Gothic"/>
                <a:sym typeface="Century Gothic"/>
              </a:rPr>
              <a:t>Configuring the Environment</a:t>
            </a:r>
            <a:endParaRPr sz="1100"/>
          </a:p>
          <a:p>
            <a:pPr marL="381000" marR="0" lvl="0" indent="-381000" algn="l" rtl="0">
              <a:spcBef>
                <a:spcPts val="0"/>
              </a:spcBef>
              <a:spcAft>
                <a:spcPts val="0"/>
              </a:spcAft>
              <a:buClr>
                <a:schemeClr val="dk1"/>
              </a:buClr>
              <a:buSzPts val="2400"/>
              <a:buFont typeface="Century Gothic"/>
              <a:buAutoNum type="arabicParenR"/>
            </a:pPr>
            <a:r>
              <a:rPr lang="en" sz="2400">
                <a:solidFill>
                  <a:schemeClr val="dk1"/>
                </a:solidFill>
                <a:latin typeface="Century Gothic"/>
                <a:ea typeface="Century Gothic"/>
                <a:cs typeface="Century Gothic"/>
                <a:sym typeface="Century Gothic"/>
              </a:rPr>
              <a:t>Making cross Toolchain</a:t>
            </a:r>
            <a:endParaRPr sz="2400">
              <a:solidFill>
                <a:schemeClr val="dk1"/>
              </a:solidFill>
              <a:latin typeface="Century Gothic"/>
              <a:ea typeface="Century Gothic"/>
              <a:cs typeface="Century Gothic"/>
              <a:sym typeface="Century Gothic"/>
            </a:endParaRPr>
          </a:p>
          <a:p>
            <a:pPr marL="381000" marR="0" lvl="0" indent="-228600" algn="l" rtl="0">
              <a:spcBef>
                <a:spcPts val="0"/>
              </a:spcBef>
              <a:spcAft>
                <a:spcPts val="0"/>
              </a:spcAft>
              <a:buClr>
                <a:schemeClr val="dk1"/>
              </a:buClr>
              <a:buSzPts val="2400"/>
              <a:buFont typeface="Century Gothic"/>
              <a:buNone/>
            </a:pPr>
            <a:endParaRPr sz="2400">
              <a:solidFill>
                <a:schemeClr val="dk1"/>
              </a:solidFill>
              <a:latin typeface="Century Gothic"/>
              <a:ea typeface="Century Gothic"/>
              <a:cs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91"/>
          <p:cNvSpPr txBox="1">
            <a:spLocks noGrp="1"/>
          </p:cNvSpPr>
          <p:nvPr>
            <p:ph type="title"/>
          </p:nvPr>
        </p:nvSpPr>
        <p:spPr>
          <a:xfrm>
            <a:off x="1944693" y="468083"/>
            <a:ext cx="6683765" cy="480334"/>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
              <a:t>DIY LINUX – How?</a:t>
            </a:r>
            <a:endParaRPr/>
          </a:p>
        </p:txBody>
      </p:sp>
      <p:sp>
        <p:nvSpPr>
          <p:cNvPr id="789" name="Google Shape;789;p91"/>
          <p:cNvSpPr txBox="1"/>
          <p:nvPr/>
        </p:nvSpPr>
        <p:spPr>
          <a:xfrm flipH="1">
            <a:off x="1068801" y="948416"/>
            <a:ext cx="7559657" cy="438581"/>
          </a:xfrm>
          <a:prstGeom prst="rect">
            <a:avLst/>
          </a:prstGeom>
          <a:noFill/>
          <a:ln>
            <a:noFill/>
          </a:ln>
        </p:spPr>
        <p:txBody>
          <a:bodyPr spcFirstLastPara="1" wrap="square" lIns="68575" tIns="34275" rIns="68575" bIns="34275" anchor="t" anchorCtr="0">
            <a:spAutoFit/>
          </a:bodyPr>
          <a:lstStyle/>
          <a:p>
            <a:pPr marL="381000" marR="0" lvl="0" indent="-381000" algn="l" rtl="0">
              <a:spcBef>
                <a:spcPts val="0"/>
              </a:spcBef>
              <a:spcAft>
                <a:spcPts val="0"/>
              </a:spcAft>
              <a:buClr>
                <a:schemeClr val="dk1"/>
              </a:buClr>
              <a:buSzPts val="2400"/>
              <a:buFont typeface="Century Gothic"/>
              <a:buAutoNum type="arabicParenR"/>
            </a:pPr>
            <a:r>
              <a:rPr lang="en" sz="2400">
                <a:solidFill>
                  <a:schemeClr val="dk1"/>
                </a:solidFill>
                <a:latin typeface="Century Gothic"/>
                <a:ea typeface="Century Gothic"/>
                <a:cs typeface="Century Gothic"/>
                <a:sym typeface="Century Gothic"/>
              </a:rPr>
              <a:t>Configuring the Environment</a:t>
            </a:r>
            <a:endParaRPr sz="1100"/>
          </a:p>
        </p:txBody>
      </p:sp>
      <p:pic>
        <p:nvPicPr>
          <p:cNvPr id="790" name="Google Shape;790;p91"/>
          <p:cNvPicPr preferRelativeResize="0"/>
          <p:nvPr/>
        </p:nvPicPr>
        <p:blipFill rotWithShape="1">
          <a:blip r:embed="rId3">
            <a:alphaModFix/>
          </a:blip>
          <a:srcRect/>
          <a:stretch/>
        </p:blipFill>
        <p:spPr>
          <a:xfrm>
            <a:off x="5875674" y="759816"/>
            <a:ext cx="3200678" cy="4312494"/>
          </a:xfrm>
          <a:prstGeom prst="rect">
            <a:avLst/>
          </a:prstGeom>
          <a:noFill/>
          <a:ln>
            <a:noFill/>
          </a:ln>
        </p:spPr>
      </p:pic>
      <p:pic>
        <p:nvPicPr>
          <p:cNvPr id="791" name="Google Shape;791;p91"/>
          <p:cNvPicPr preferRelativeResize="0"/>
          <p:nvPr/>
        </p:nvPicPr>
        <p:blipFill rotWithShape="1">
          <a:blip r:embed="rId4">
            <a:alphaModFix/>
          </a:blip>
          <a:srcRect/>
          <a:stretch/>
        </p:blipFill>
        <p:spPr>
          <a:xfrm>
            <a:off x="1379892" y="1428750"/>
            <a:ext cx="4495783" cy="364356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92"/>
          <p:cNvSpPr txBox="1">
            <a:spLocks noGrp="1"/>
          </p:cNvSpPr>
          <p:nvPr>
            <p:ph type="title"/>
          </p:nvPr>
        </p:nvSpPr>
        <p:spPr>
          <a:xfrm>
            <a:off x="1944693" y="468083"/>
            <a:ext cx="6683765" cy="480334"/>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
              <a:t>DIY LINUX – How?</a:t>
            </a:r>
            <a:endParaRPr/>
          </a:p>
        </p:txBody>
      </p:sp>
      <p:sp>
        <p:nvSpPr>
          <p:cNvPr id="797" name="Google Shape;797;p92"/>
          <p:cNvSpPr txBox="1"/>
          <p:nvPr/>
        </p:nvSpPr>
        <p:spPr>
          <a:xfrm flipH="1">
            <a:off x="1068801" y="948416"/>
            <a:ext cx="7559657" cy="807914"/>
          </a:xfrm>
          <a:prstGeom prst="rect">
            <a:avLst/>
          </a:prstGeom>
          <a:noFill/>
          <a:ln>
            <a:noFill/>
          </a:ln>
        </p:spPr>
        <p:txBody>
          <a:bodyPr spcFirstLastPara="1" wrap="square" lIns="68575" tIns="34275" rIns="68575" bIns="34275" anchor="t" anchorCtr="0">
            <a:spAutoFit/>
          </a:bodyPr>
          <a:lstStyle/>
          <a:p>
            <a:pPr marL="381000" marR="0" lvl="0" indent="-381000" algn="l" rtl="0">
              <a:spcBef>
                <a:spcPts val="0"/>
              </a:spcBef>
              <a:spcAft>
                <a:spcPts val="0"/>
              </a:spcAft>
              <a:buClr>
                <a:schemeClr val="dk1"/>
              </a:buClr>
              <a:buSzPts val="2400"/>
              <a:buFont typeface="Century Gothic"/>
              <a:buAutoNum type="arabicParenR"/>
            </a:pPr>
            <a:r>
              <a:rPr lang="en" sz="2400">
                <a:solidFill>
                  <a:schemeClr val="dk1"/>
                </a:solidFill>
                <a:latin typeface="Century Gothic"/>
                <a:ea typeface="Century Gothic"/>
                <a:cs typeface="Century Gothic"/>
                <a:sym typeface="Century Gothic"/>
              </a:rPr>
              <a:t>Configuring the Environment</a:t>
            </a:r>
            <a:endParaRPr sz="1100"/>
          </a:p>
          <a:p>
            <a:pPr marL="723900" marR="0" lvl="1" indent="-381000" algn="l" rtl="0">
              <a:spcBef>
                <a:spcPts val="0"/>
              </a:spcBef>
              <a:spcAft>
                <a:spcPts val="0"/>
              </a:spcAft>
              <a:buClr>
                <a:schemeClr val="dk1"/>
              </a:buClr>
              <a:buSzPts val="2400"/>
              <a:buFont typeface="Century Gothic"/>
              <a:buAutoNum type="arabicParenR"/>
            </a:pPr>
            <a:r>
              <a:rPr lang="en" sz="2400" b="0" i="0" u="none" strike="noStrike" cap="none">
                <a:solidFill>
                  <a:schemeClr val="dk1"/>
                </a:solidFill>
                <a:latin typeface="Century Gothic"/>
                <a:ea typeface="Century Gothic"/>
                <a:cs typeface="Century Gothic"/>
                <a:sym typeface="Century Gothic"/>
              </a:rPr>
              <a:t>bin</a:t>
            </a:r>
            <a:endParaRPr sz="2400" b="0" i="0" u="none" strike="noStrike" cap="none">
              <a:solidFill>
                <a:schemeClr val="dk1"/>
              </a:solidFill>
              <a:latin typeface="Century Gothic"/>
              <a:ea typeface="Century Gothic"/>
              <a:cs typeface="Century Gothic"/>
              <a:sym typeface="Century Gothic"/>
            </a:endParaRPr>
          </a:p>
        </p:txBody>
      </p:sp>
      <p:pic>
        <p:nvPicPr>
          <p:cNvPr id="798" name="Google Shape;798;p92"/>
          <p:cNvPicPr preferRelativeResize="0"/>
          <p:nvPr/>
        </p:nvPicPr>
        <p:blipFill rotWithShape="1">
          <a:blip r:embed="rId3">
            <a:alphaModFix/>
          </a:blip>
          <a:srcRect/>
          <a:stretch/>
        </p:blipFill>
        <p:spPr>
          <a:xfrm>
            <a:off x="5875675" y="825285"/>
            <a:ext cx="3152088" cy="4247025"/>
          </a:xfrm>
          <a:prstGeom prst="rect">
            <a:avLst/>
          </a:prstGeom>
          <a:noFill/>
          <a:ln>
            <a:noFill/>
          </a:ln>
        </p:spPr>
      </p:pic>
      <p:pic>
        <p:nvPicPr>
          <p:cNvPr id="799" name="Google Shape;799;p92"/>
          <p:cNvPicPr preferRelativeResize="0"/>
          <p:nvPr/>
        </p:nvPicPr>
        <p:blipFill rotWithShape="1">
          <a:blip r:embed="rId4">
            <a:alphaModFix/>
          </a:blip>
          <a:srcRect/>
          <a:stretch/>
        </p:blipFill>
        <p:spPr>
          <a:xfrm>
            <a:off x="3151894" y="1428750"/>
            <a:ext cx="2324477" cy="355860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93"/>
          <p:cNvSpPr txBox="1">
            <a:spLocks noGrp="1"/>
          </p:cNvSpPr>
          <p:nvPr>
            <p:ph type="title"/>
          </p:nvPr>
        </p:nvSpPr>
        <p:spPr>
          <a:xfrm>
            <a:off x="1944693" y="468083"/>
            <a:ext cx="6683765" cy="480334"/>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
              <a:t>DIY LINUX – How?</a:t>
            </a:r>
            <a:endParaRPr/>
          </a:p>
        </p:txBody>
      </p:sp>
      <p:sp>
        <p:nvSpPr>
          <p:cNvPr id="805" name="Google Shape;805;p93"/>
          <p:cNvSpPr txBox="1"/>
          <p:nvPr/>
        </p:nvSpPr>
        <p:spPr>
          <a:xfrm flipH="1">
            <a:off x="1068801" y="948416"/>
            <a:ext cx="7559657" cy="807914"/>
          </a:xfrm>
          <a:prstGeom prst="rect">
            <a:avLst/>
          </a:prstGeom>
          <a:noFill/>
          <a:ln>
            <a:noFill/>
          </a:ln>
        </p:spPr>
        <p:txBody>
          <a:bodyPr spcFirstLastPara="1" wrap="square" lIns="68575" tIns="34275" rIns="68575" bIns="34275" anchor="t" anchorCtr="0">
            <a:spAutoFit/>
          </a:bodyPr>
          <a:lstStyle/>
          <a:p>
            <a:pPr marL="381000" marR="0" lvl="0" indent="-381000" algn="l" rtl="0">
              <a:spcBef>
                <a:spcPts val="0"/>
              </a:spcBef>
              <a:spcAft>
                <a:spcPts val="0"/>
              </a:spcAft>
              <a:buClr>
                <a:schemeClr val="dk1"/>
              </a:buClr>
              <a:buSzPts val="2400"/>
              <a:buFont typeface="Century Gothic"/>
              <a:buAutoNum type="arabicParenR"/>
            </a:pPr>
            <a:r>
              <a:rPr lang="en" sz="2400">
                <a:solidFill>
                  <a:schemeClr val="dk1"/>
                </a:solidFill>
                <a:latin typeface="Century Gothic"/>
                <a:ea typeface="Century Gothic"/>
                <a:cs typeface="Century Gothic"/>
                <a:sym typeface="Century Gothic"/>
              </a:rPr>
              <a:t>Configuring the Environment</a:t>
            </a:r>
            <a:endParaRPr sz="1100"/>
          </a:p>
          <a:p>
            <a:pPr marL="723900" marR="0" lvl="1" indent="-381000" algn="l" rtl="0">
              <a:spcBef>
                <a:spcPts val="0"/>
              </a:spcBef>
              <a:spcAft>
                <a:spcPts val="0"/>
              </a:spcAft>
              <a:buClr>
                <a:schemeClr val="dk1"/>
              </a:buClr>
              <a:buSzPts val="2400"/>
              <a:buFont typeface="Century Gothic"/>
              <a:buAutoNum type="arabicParenR"/>
            </a:pPr>
            <a:r>
              <a:rPr lang="en" sz="2400" b="0" i="0" u="none" strike="noStrike" cap="none">
                <a:solidFill>
                  <a:schemeClr val="dk1"/>
                </a:solidFill>
                <a:latin typeface="Century Gothic"/>
                <a:ea typeface="Century Gothic"/>
                <a:cs typeface="Century Gothic"/>
                <a:sym typeface="Century Gothic"/>
              </a:rPr>
              <a:t>usr</a:t>
            </a:r>
            <a:endParaRPr sz="2400" b="0" i="0" u="none" strike="noStrike" cap="none">
              <a:solidFill>
                <a:schemeClr val="dk1"/>
              </a:solidFill>
              <a:latin typeface="Century Gothic"/>
              <a:ea typeface="Century Gothic"/>
              <a:cs typeface="Century Gothic"/>
              <a:sym typeface="Century Gothic"/>
            </a:endParaRPr>
          </a:p>
        </p:txBody>
      </p:sp>
      <p:pic>
        <p:nvPicPr>
          <p:cNvPr id="806" name="Google Shape;806;p93"/>
          <p:cNvPicPr preferRelativeResize="0"/>
          <p:nvPr/>
        </p:nvPicPr>
        <p:blipFill rotWithShape="1">
          <a:blip r:embed="rId3">
            <a:alphaModFix/>
          </a:blip>
          <a:srcRect/>
          <a:stretch/>
        </p:blipFill>
        <p:spPr>
          <a:xfrm>
            <a:off x="5875675" y="825285"/>
            <a:ext cx="3152088" cy="4247025"/>
          </a:xfrm>
          <a:prstGeom prst="rect">
            <a:avLst/>
          </a:prstGeom>
          <a:noFill/>
          <a:ln>
            <a:noFill/>
          </a:ln>
        </p:spPr>
      </p:pic>
      <p:pic>
        <p:nvPicPr>
          <p:cNvPr id="807" name="Google Shape;807;p93"/>
          <p:cNvPicPr preferRelativeResize="0"/>
          <p:nvPr/>
        </p:nvPicPr>
        <p:blipFill rotWithShape="1">
          <a:blip r:embed="rId4">
            <a:alphaModFix/>
          </a:blip>
          <a:srcRect/>
          <a:stretch/>
        </p:blipFill>
        <p:spPr>
          <a:xfrm>
            <a:off x="4156787" y="1391497"/>
            <a:ext cx="1416671" cy="3680813"/>
          </a:xfrm>
          <a:prstGeom prst="rect">
            <a:avLst/>
          </a:prstGeom>
          <a:noFill/>
          <a:ln>
            <a:noFill/>
          </a:ln>
        </p:spPr>
      </p:pic>
      <p:pic>
        <p:nvPicPr>
          <p:cNvPr id="808" name="Google Shape;808;p93"/>
          <p:cNvPicPr preferRelativeResize="0"/>
          <p:nvPr/>
        </p:nvPicPr>
        <p:blipFill rotWithShape="1">
          <a:blip r:embed="rId5">
            <a:alphaModFix/>
          </a:blip>
          <a:srcRect/>
          <a:stretch/>
        </p:blipFill>
        <p:spPr>
          <a:xfrm>
            <a:off x="2777484" y="1391497"/>
            <a:ext cx="1379303" cy="366799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94"/>
          <p:cNvSpPr txBox="1">
            <a:spLocks noGrp="1"/>
          </p:cNvSpPr>
          <p:nvPr>
            <p:ph type="title"/>
          </p:nvPr>
        </p:nvSpPr>
        <p:spPr>
          <a:xfrm>
            <a:off x="1944693" y="468083"/>
            <a:ext cx="6683765" cy="480334"/>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
              <a:t>DIY LINUX – How?</a:t>
            </a:r>
            <a:endParaRPr/>
          </a:p>
        </p:txBody>
      </p:sp>
      <p:sp>
        <p:nvSpPr>
          <p:cNvPr id="814" name="Google Shape;814;p94"/>
          <p:cNvSpPr txBox="1"/>
          <p:nvPr/>
        </p:nvSpPr>
        <p:spPr>
          <a:xfrm flipH="1">
            <a:off x="1068801" y="948416"/>
            <a:ext cx="7559657" cy="807914"/>
          </a:xfrm>
          <a:prstGeom prst="rect">
            <a:avLst/>
          </a:prstGeom>
          <a:noFill/>
          <a:ln>
            <a:noFill/>
          </a:ln>
        </p:spPr>
        <p:txBody>
          <a:bodyPr spcFirstLastPara="1" wrap="square" lIns="68575" tIns="34275" rIns="68575" bIns="34275" anchor="t" anchorCtr="0">
            <a:spAutoFit/>
          </a:bodyPr>
          <a:lstStyle/>
          <a:p>
            <a:pPr marL="381000" marR="0" lvl="0" indent="-381000" algn="l" rtl="0">
              <a:spcBef>
                <a:spcPts val="0"/>
              </a:spcBef>
              <a:spcAft>
                <a:spcPts val="0"/>
              </a:spcAft>
              <a:buClr>
                <a:schemeClr val="dk1"/>
              </a:buClr>
              <a:buSzPts val="2400"/>
              <a:buFont typeface="Century Gothic"/>
              <a:buAutoNum type="arabicParenR"/>
            </a:pPr>
            <a:r>
              <a:rPr lang="en" sz="2400">
                <a:solidFill>
                  <a:schemeClr val="dk1"/>
                </a:solidFill>
                <a:latin typeface="Century Gothic"/>
                <a:ea typeface="Century Gothic"/>
                <a:cs typeface="Century Gothic"/>
                <a:sym typeface="Century Gothic"/>
              </a:rPr>
              <a:t>Configuring the Environment</a:t>
            </a:r>
            <a:endParaRPr sz="1100"/>
          </a:p>
          <a:p>
            <a:pPr marL="723900" marR="0" lvl="1" indent="-381000" algn="l" rtl="0">
              <a:spcBef>
                <a:spcPts val="0"/>
              </a:spcBef>
              <a:spcAft>
                <a:spcPts val="0"/>
              </a:spcAft>
              <a:buClr>
                <a:schemeClr val="dk1"/>
              </a:buClr>
              <a:buSzPts val="2400"/>
              <a:buFont typeface="Century Gothic"/>
              <a:buAutoNum type="arabicParenR"/>
            </a:pPr>
            <a:r>
              <a:rPr lang="en" sz="2400" b="0" i="0" u="none" strike="noStrike" cap="none">
                <a:solidFill>
                  <a:schemeClr val="dk1"/>
                </a:solidFill>
                <a:latin typeface="Century Gothic"/>
                <a:ea typeface="Century Gothic"/>
                <a:cs typeface="Century Gothic"/>
                <a:sym typeface="Century Gothic"/>
              </a:rPr>
              <a:t>var</a:t>
            </a:r>
            <a:endParaRPr sz="1100"/>
          </a:p>
        </p:txBody>
      </p:sp>
      <p:pic>
        <p:nvPicPr>
          <p:cNvPr id="815" name="Google Shape;815;p94"/>
          <p:cNvPicPr preferRelativeResize="0"/>
          <p:nvPr/>
        </p:nvPicPr>
        <p:blipFill rotWithShape="1">
          <a:blip r:embed="rId3">
            <a:alphaModFix/>
          </a:blip>
          <a:srcRect/>
          <a:stretch/>
        </p:blipFill>
        <p:spPr>
          <a:xfrm>
            <a:off x="5875675" y="825285"/>
            <a:ext cx="3152088" cy="4247025"/>
          </a:xfrm>
          <a:prstGeom prst="rect">
            <a:avLst/>
          </a:prstGeom>
          <a:noFill/>
          <a:ln>
            <a:noFill/>
          </a:ln>
        </p:spPr>
      </p:pic>
      <p:pic>
        <p:nvPicPr>
          <p:cNvPr id="816" name="Google Shape;816;p94"/>
          <p:cNvPicPr preferRelativeResize="0"/>
          <p:nvPr/>
        </p:nvPicPr>
        <p:blipFill rotWithShape="1">
          <a:blip r:embed="rId4">
            <a:alphaModFix/>
          </a:blip>
          <a:srcRect t="54449"/>
          <a:stretch/>
        </p:blipFill>
        <p:spPr>
          <a:xfrm>
            <a:off x="4039137" y="1428750"/>
            <a:ext cx="1695527" cy="3417377"/>
          </a:xfrm>
          <a:prstGeom prst="rect">
            <a:avLst/>
          </a:prstGeom>
          <a:noFill/>
          <a:ln>
            <a:noFill/>
          </a:ln>
        </p:spPr>
      </p:pic>
      <p:pic>
        <p:nvPicPr>
          <p:cNvPr id="817" name="Google Shape;817;p94"/>
          <p:cNvPicPr preferRelativeResize="0"/>
          <p:nvPr/>
        </p:nvPicPr>
        <p:blipFill rotWithShape="1">
          <a:blip r:embed="rId4">
            <a:alphaModFix/>
          </a:blip>
          <a:srcRect b="43786"/>
          <a:stretch/>
        </p:blipFill>
        <p:spPr>
          <a:xfrm>
            <a:off x="2652113" y="1428750"/>
            <a:ext cx="1373876" cy="341737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95"/>
          <p:cNvSpPr txBox="1">
            <a:spLocks noGrp="1"/>
          </p:cNvSpPr>
          <p:nvPr>
            <p:ph type="title"/>
          </p:nvPr>
        </p:nvSpPr>
        <p:spPr>
          <a:xfrm>
            <a:off x="1944693" y="468083"/>
            <a:ext cx="6683765" cy="960668"/>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
              <a:t>DIY LINUX – How? – </a:t>
            </a:r>
            <a:br>
              <a:rPr lang="en"/>
            </a:br>
            <a:r>
              <a:rPr lang="en"/>
              <a:t>Toolchain</a:t>
            </a:r>
            <a:endParaRPr/>
          </a:p>
        </p:txBody>
      </p:sp>
      <p:pic>
        <p:nvPicPr>
          <p:cNvPr id="823" name="Google Shape;823;p95"/>
          <p:cNvPicPr preferRelativeResize="0"/>
          <p:nvPr/>
        </p:nvPicPr>
        <p:blipFill rotWithShape="1">
          <a:blip r:embed="rId3">
            <a:alphaModFix/>
          </a:blip>
          <a:srcRect/>
          <a:stretch/>
        </p:blipFill>
        <p:spPr>
          <a:xfrm>
            <a:off x="4678388" y="1132001"/>
            <a:ext cx="4356901" cy="3850826"/>
          </a:xfrm>
          <a:prstGeom prst="rect">
            <a:avLst/>
          </a:prstGeom>
          <a:noFill/>
          <a:ln>
            <a:noFill/>
          </a:ln>
        </p:spPr>
      </p:pic>
      <p:pic>
        <p:nvPicPr>
          <p:cNvPr id="824" name="Google Shape;824;p95"/>
          <p:cNvPicPr preferRelativeResize="0"/>
          <p:nvPr/>
        </p:nvPicPr>
        <p:blipFill rotWithShape="1">
          <a:blip r:embed="rId4">
            <a:alphaModFix/>
          </a:blip>
          <a:srcRect/>
          <a:stretch/>
        </p:blipFill>
        <p:spPr>
          <a:xfrm>
            <a:off x="352749" y="1726497"/>
            <a:ext cx="4055465" cy="266183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6"/>
          <p:cNvSpPr txBox="1">
            <a:spLocks noGrp="1"/>
          </p:cNvSpPr>
          <p:nvPr>
            <p:ph type="title"/>
          </p:nvPr>
        </p:nvSpPr>
        <p:spPr>
          <a:xfrm>
            <a:off x="1944693" y="468083"/>
            <a:ext cx="6683765" cy="960668"/>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
              <a:t>DIY LINUX – How? – </a:t>
            </a:r>
            <a:endParaRPr/>
          </a:p>
        </p:txBody>
      </p:sp>
      <p:pic>
        <p:nvPicPr>
          <p:cNvPr id="830" name="Google Shape;830;p96"/>
          <p:cNvPicPr preferRelativeResize="0"/>
          <p:nvPr/>
        </p:nvPicPr>
        <p:blipFill rotWithShape="1">
          <a:blip r:embed="rId3">
            <a:alphaModFix/>
          </a:blip>
          <a:srcRect/>
          <a:stretch/>
        </p:blipFill>
        <p:spPr>
          <a:xfrm>
            <a:off x="4678388" y="1132001"/>
            <a:ext cx="4356901" cy="3850826"/>
          </a:xfrm>
          <a:prstGeom prst="rect">
            <a:avLst/>
          </a:prstGeom>
          <a:noFill/>
          <a:ln>
            <a:noFill/>
          </a:ln>
        </p:spPr>
      </p:pic>
      <p:pic>
        <p:nvPicPr>
          <p:cNvPr id="831" name="Google Shape;831;p96"/>
          <p:cNvPicPr preferRelativeResize="0"/>
          <p:nvPr/>
        </p:nvPicPr>
        <p:blipFill rotWithShape="1">
          <a:blip r:embed="rId4">
            <a:alphaModFix/>
          </a:blip>
          <a:srcRect/>
          <a:stretch/>
        </p:blipFill>
        <p:spPr>
          <a:xfrm>
            <a:off x="1359977" y="1428749"/>
            <a:ext cx="3318411" cy="3544516"/>
          </a:xfrm>
          <a:prstGeom prst="rect">
            <a:avLst/>
          </a:prstGeom>
          <a:noFill/>
          <a:ln>
            <a:noFill/>
          </a:ln>
        </p:spPr>
      </p:pic>
      <p:sp>
        <p:nvSpPr>
          <p:cNvPr id="832" name="Google Shape;832;p96"/>
          <p:cNvSpPr txBox="1"/>
          <p:nvPr/>
        </p:nvSpPr>
        <p:spPr>
          <a:xfrm flipH="1">
            <a:off x="1068801" y="948416"/>
            <a:ext cx="7559657" cy="4385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a:solidFill>
                  <a:schemeClr val="dk1"/>
                </a:solidFill>
                <a:latin typeface="Century Gothic"/>
                <a:ea typeface="Century Gothic"/>
                <a:cs typeface="Century Gothic"/>
                <a:sym typeface="Century Gothic"/>
              </a:rPr>
              <a:t>Toolchain</a:t>
            </a:r>
            <a:endParaRPr sz="2400">
              <a:solidFill>
                <a:schemeClr val="dk1"/>
              </a:solidFill>
              <a:latin typeface="Century Gothic"/>
              <a:ea typeface="Century Gothic"/>
              <a:cs typeface="Century Gothic"/>
              <a:sym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97"/>
          <p:cNvSpPr txBox="1">
            <a:spLocks noGrp="1"/>
          </p:cNvSpPr>
          <p:nvPr>
            <p:ph type="title"/>
          </p:nvPr>
        </p:nvSpPr>
        <p:spPr>
          <a:xfrm>
            <a:off x="1944693" y="468083"/>
            <a:ext cx="6683765" cy="960668"/>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
              <a:t>DIY LINUX – How? – </a:t>
            </a:r>
            <a:endParaRPr/>
          </a:p>
        </p:txBody>
      </p:sp>
      <p:sp>
        <p:nvSpPr>
          <p:cNvPr id="838" name="Google Shape;838;p97"/>
          <p:cNvSpPr txBox="1"/>
          <p:nvPr/>
        </p:nvSpPr>
        <p:spPr>
          <a:xfrm flipH="1">
            <a:off x="1068801" y="948416"/>
            <a:ext cx="7559657" cy="4385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a:solidFill>
                  <a:schemeClr val="dk1"/>
                </a:solidFill>
                <a:latin typeface="Century Gothic"/>
                <a:ea typeface="Century Gothic"/>
                <a:cs typeface="Century Gothic"/>
                <a:sym typeface="Century Gothic"/>
              </a:rPr>
              <a:t>Kernel Headers - includes</a:t>
            </a:r>
            <a:endParaRPr sz="1100"/>
          </a:p>
        </p:txBody>
      </p:sp>
      <p:pic>
        <p:nvPicPr>
          <p:cNvPr id="839" name="Google Shape;839;p97"/>
          <p:cNvPicPr preferRelativeResize="0"/>
          <p:nvPr/>
        </p:nvPicPr>
        <p:blipFill rotWithShape="1">
          <a:blip r:embed="rId3">
            <a:alphaModFix/>
          </a:blip>
          <a:srcRect/>
          <a:stretch/>
        </p:blipFill>
        <p:spPr>
          <a:xfrm>
            <a:off x="1944693" y="1428750"/>
            <a:ext cx="4629119" cy="3458537"/>
          </a:xfrm>
          <a:prstGeom prst="rect">
            <a:avLst/>
          </a:prstGeom>
          <a:noFill/>
          <a:ln>
            <a:noFill/>
          </a:ln>
        </p:spPr>
      </p:pic>
      <p:pic>
        <p:nvPicPr>
          <p:cNvPr id="840" name="Google Shape;840;p97"/>
          <p:cNvPicPr preferRelativeResize="0"/>
          <p:nvPr/>
        </p:nvPicPr>
        <p:blipFill rotWithShape="1">
          <a:blip r:embed="rId4">
            <a:alphaModFix/>
          </a:blip>
          <a:srcRect/>
          <a:stretch/>
        </p:blipFill>
        <p:spPr>
          <a:xfrm>
            <a:off x="7651679" y="171754"/>
            <a:ext cx="1336068" cy="471553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98"/>
          <p:cNvSpPr txBox="1">
            <a:spLocks noGrp="1"/>
          </p:cNvSpPr>
          <p:nvPr>
            <p:ph type="title"/>
          </p:nvPr>
        </p:nvSpPr>
        <p:spPr>
          <a:xfrm>
            <a:off x="1944693" y="468083"/>
            <a:ext cx="6683765" cy="960668"/>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
              <a:t>DIY LINUX – How? – </a:t>
            </a:r>
            <a:endParaRPr/>
          </a:p>
        </p:txBody>
      </p:sp>
      <p:sp>
        <p:nvSpPr>
          <p:cNvPr id="846" name="Google Shape;846;p98"/>
          <p:cNvSpPr txBox="1"/>
          <p:nvPr/>
        </p:nvSpPr>
        <p:spPr>
          <a:xfrm flipH="1">
            <a:off x="1068801" y="948416"/>
            <a:ext cx="7559657" cy="4385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a:solidFill>
                  <a:schemeClr val="dk1"/>
                </a:solidFill>
                <a:latin typeface="Century Gothic"/>
                <a:ea typeface="Century Gothic"/>
                <a:cs typeface="Century Gothic"/>
                <a:sym typeface="Century Gothic"/>
              </a:rPr>
              <a:t>Kernel Headers – architecture dependent</a:t>
            </a:r>
            <a:endParaRPr sz="1100"/>
          </a:p>
        </p:txBody>
      </p:sp>
      <p:pic>
        <p:nvPicPr>
          <p:cNvPr id="847" name="Google Shape;847;p98"/>
          <p:cNvPicPr preferRelativeResize="0"/>
          <p:nvPr/>
        </p:nvPicPr>
        <p:blipFill rotWithShape="1">
          <a:blip r:embed="rId3">
            <a:alphaModFix/>
          </a:blip>
          <a:srcRect l="5949" t="9400" r="4659" b="13299"/>
          <a:stretch/>
        </p:blipFill>
        <p:spPr>
          <a:xfrm>
            <a:off x="185979" y="1911070"/>
            <a:ext cx="4445255" cy="2871935"/>
          </a:xfrm>
          <a:prstGeom prst="rect">
            <a:avLst/>
          </a:prstGeom>
          <a:noFill/>
          <a:ln>
            <a:noFill/>
          </a:ln>
        </p:spPr>
      </p:pic>
      <p:pic>
        <p:nvPicPr>
          <p:cNvPr id="848" name="Google Shape;848;p98"/>
          <p:cNvPicPr preferRelativeResize="0"/>
          <p:nvPr/>
        </p:nvPicPr>
        <p:blipFill rotWithShape="1">
          <a:blip r:embed="rId4">
            <a:alphaModFix/>
          </a:blip>
          <a:srcRect/>
          <a:stretch/>
        </p:blipFill>
        <p:spPr>
          <a:xfrm>
            <a:off x="4631234" y="1677591"/>
            <a:ext cx="4512766" cy="333889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3"/>
          <p:cNvSpPr txBox="1">
            <a:spLocks noGrp="1"/>
          </p:cNvSpPr>
          <p:nvPr>
            <p:ph type="title"/>
          </p:nvPr>
        </p:nvSpPr>
        <p:spPr>
          <a:xfrm>
            <a:off x="1154625" y="4021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b="1"/>
              <a:t>ARM vs RISC V : ISA Comparison</a:t>
            </a:r>
            <a:endParaRPr sz="3000" b="1"/>
          </a:p>
        </p:txBody>
      </p:sp>
      <p:sp>
        <p:nvSpPr>
          <p:cNvPr id="575" name="Google Shape;575;p63"/>
          <p:cNvSpPr txBox="1">
            <a:spLocks noGrp="1"/>
          </p:cNvSpPr>
          <p:nvPr>
            <p:ph type="body" idx="1"/>
          </p:nvPr>
        </p:nvSpPr>
        <p:spPr>
          <a:xfrm>
            <a:off x="1297500" y="1218650"/>
            <a:ext cx="7038900" cy="39249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sz="2047"/>
              <a:t>ISAs can be broadly categorized into two types: </a:t>
            </a:r>
            <a:endParaRPr sz="2047"/>
          </a:p>
          <a:p>
            <a:pPr marL="0" lvl="0" indent="0" algn="l" rtl="0">
              <a:spcBef>
                <a:spcPts val="1200"/>
              </a:spcBef>
              <a:spcAft>
                <a:spcPts val="0"/>
              </a:spcAft>
              <a:buNone/>
            </a:pPr>
            <a:r>
              <a:rPr lang="en" sz="2150"/>
              <a:t> 1→Open ISA</a:t>
            </a:r>
            <a:endParaRPr sz="2150"/>
          </a:p>
          <a:p>
            <a:pPr marL="0" lvl="0" indent="0" algn="l" rtl="0">
              <a:spcBef>
                <a:spcPts val="1200"/>
              </a:spcBef>
              <a:spcAft>
                <a:spcPts val="0"/>
              </a:spcAft>
              <a:buNone/>
            </a:pPr>
            <a:r>
              <a:rPr lang="en" sz="2150"/>
              <a:t> 2→Closed ISA </a:t>
            </a:r>
            <a:endParaRPr sz="2150"/>
          </a:p>
          <a:p>
            <a:pPr marL="0" lvl="0" indent="0" algn="l" rtl="0">
              <a:spcBef>
                <a:spcPts val="1200"/>
              </a:spcBef>
              <a:spcAft>
                <a:spcPts val="0"/>
              </a:spcAft>
              <a:buNone/>
            </a:pPr>
            <a:endParaRPr/>
          </a:p>
          <a:p>
            <a:pPr marL="457200" lvl="0" indent="-321500" algn="l" rtl="0">
              <a:lnSpc>
                <a:spcPct val="100000"/>
              </a:lnSpc>
              <a:spcBef>
                <a:spcPts val="1200"/>
              </a:spcBef>
              <a:spcAft>
                <a:spcPts val="0"/>
              </a:spcAft>
              <a:buClr>
                <a:schemeClr val="lt1"/>
              </a:buClr>
              <a:buSzPct val="100000"/>
              <a:buFont typeface="Arial"/>
              <a:buChar char="●"/>
            </a:pPr>
            <a:r>
              <a:rPr lang="en" sz="2090">
                <a:latin typeface="Arial"/>
                <a:ea typeface="Arial"/>
                <a:cs typeface="Arial"/>
                <a:sym typeface="Arial"/>
              </a:rPr>
              <a:t>Closed ISAs, like ARM, are proprietary and tightly controlled by specific companies (Arm Holdings here), offering established reliability and compatibility but limiting customization. </a:t>
            </a:r>
            <a:endParaRPr sz="2090">
              <a:latin typeface="Arial"/>
              <a:ea typeface="Arial"/>
              <a:cs typeface="Arial"/>
              <a:sym typeface="Arial"/>
            </a:endParaRPr>
          </a:p>
          <a:p>
            <a:pPr marL="0" lvl="0" indent="0" algn="l" rtl="0">
              <a:lnSpc>
                <a:spcPct val="100000"/>
              </a:lnSpc>
              <a:spcBef>
                <a:spcPts val="1200"/>
              </a:spcBef>
              <a:spcAft>
                <a:spcPts val="0"/>
              </a:spcAft>
              <a:buNone/>
            </a:pPr>
            <a:endParaRPr sz="2198">
              <a:latin typeface="Arial"/>
              <a:ea typeface="Arial"/>
              <a:cs typeface="Arial"/>
              <a:sym typeface="Arial"/>
            </a:endParaRPr>
          </a:p>
          <a:p>
            <a:pPr marL="457200" lvl="0" indent="-326306" algn="l" rtl="0">
              <a:lnSpc>
                <a:spcPct val="100000"/>
              </a:lnSpc>
              <a:spcBef>
                <a:spcPts val="1200"/>
              </a:spcBef>
              <a:spcAft>
                <a:spcPts val="0"/>
              </a:spcAft>
              <a:buClr>
                <a:schemeClr val="lt1"/>
              </a:buClr>
              <a:buSzPct val="100000"/>
              <a:buFont typeface="Arial"/>
              <a:buChar char="●"/>
            </a:pPr>
            <a:r>
              <a:rPr lang="en" sz="2198">
                <a:latin typeface="Arial"/>
                <a:ea typeface="Arial"/>
                <a:cs typeface="Arial"/>
                <a:sym typeface="Arial"/>
              </a:rPr>
              <a:t>Open ISAs, exemplified by RISC-V, are community-driven and provide greater flexibility for customization, fostering innovation and adaptation to specific needs.</a:t>
            </a:r>
            <a:endParaRPr sz="2198">
              <a:latin typeface="Arial"/>
              <a:ea typeface="Arial"/>
              <a:cs typeface="Arial"/>
              <a:sym typeface="Arial"/>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74"/>
                                        </p:tgtEl>
                                        <p:attrNameLst>
                                          <p:attrName>style.visibility</p:attrName>
                                        </p:attrNameLst>
                                      </p:cBhvr>
                                      <p:to>
                                        <p:strVal val="visible"/>
                                      </p:to>
                                    </p:set>
                                    <p:anim calcmode="lin" valueType="num">
                                      <p:cBhvr additive="base">
                                        <p:cTn id="7" dur="2000"/>
                                        <p:tgtEl>
                                          <p:spTgt spid="574"/>
                                        </p:tgtEl>
                                        <p:attrNameLst>
                                          <p:attrName>ppt_y</p:attrName>
                                        </p:attrNameLst>
                                      </p:cBhvr>
                                      <p:tavLst>
                                        <p:tav tm="0">
                                          <p:val>
                                            <p:strVal val="#ppt_y-1"/>
                                          </p:val>
                                        </p:tav>
                                        <p:tav tm="100000">
                                          <p:val>
                                            <p:strVal val="#ppt_y"/>
                                          </p:val>
                                        </p:tav>
                                      </p:tavLst>
                                    </p:anim>
                                  </p:childTnLst>
                                </p:cTn>
                              </p:par>
                            </p:childTnLst>
                          </p:cTn>
                        </p:par>
                        <p:par>
                          <p:cTn id="8" fill="hold">
                            <p:stCondLst>
                              <p:cond delay="2000"/>
                            </p:stCondLst>
                            <p:childTnLst>
                              <p:par>
                                <p:cTn id="9" presetID="2" presetClass="entr" presetSubtype="8" fill="hold" nodeType="afterEffect">
                                  <p:stCondLst>
                                    <p:cond delay="0"/>
                                  </p:stCondLst>
                                  <p:childTnLst>
                                    <p:set>
                                      <p:cBhvr>
                                        <p:cTn id="10" dur="1" fill="hold">
                                          <p:stCondLst>
                                            <p:cond delay="0"/>
                                          </p:stCondLst>
                                        </p:cTn>
                                        <p:tgtEl>
                                          <p:spTgt spid="575">
                                            <p:txEl>
                                              <p:pRg st="0" end="0"/>
                                            </p:txEl>
                                          </p:spTgt>
                                        </p:tgtEl>
                                        <p:attrNameLst>
                                          <p:attrName>style.visibility</p:attrName>
                                        </p:attrNameLst>
                                      </p:cBhvr>
                                      <p:to>
                                        <p:strVal val="visible"/>
                                      </p:to>
                                    </p:set>
                                    <p:anim calcmode="lin" valueType="num">
                                      <p:cBhvr additive="base">
                                        <p:cTn id="11" dur="2000"/>
                                        <p:tgtEl>
                                          <p:spTgt spid="575">
                                            <p:txEl>
                                              <p:pRg st="0" end="0"/>
                                            </p:txEl>
                                          </p:spTgt>
                                        </p:tgtEl>
                                        <p:attrNameLst>
                                          <p:attrName>ppt_x</p:attrName>
                                        </p:attrNameLst>
                                      </p:cBhvr>
                                      <p:tavLst>
                                        <p:tav tm="0">
                                          <p:val>
                                            <p:strVal val="#ppt_x-1"/>
                                          </p:val>
                                        </p:tav>
                                        <p:tav tm="100000">
                                          <p:val>
                                            <p:strVal val="#ppt_x"/>
                                          </p:val>
                                        </p:tav>
                                      </p:tavLst>
                                    </p:anim>
                                  </p:childTnLst>
                                </p:cTn>
                              </p:par>
                            </p:childTnLst>
                          </p:cTn>
                        </p:par>
                        <p:par>
                          <p:cTn id="12" fill="hold">
                            <p:stCondLst>
                              <p:cond delay="4000"/>
                            </p:stCondLst>
                            <p:childTnLst>
                              <p:par>
                                <p:cTn id="13" presetID="2" presetClass="entr" presetSubtype="8" fill="hold" nodeType="afterEffect">
                                  <p:stCondLst>
                                    <p:cond delay="0"/>
                                  </p:stCondLst>
                                  <p:childTnLst>
                                    <p:set>
                                      <p:cBhvr>
                                        <p:cTn id="14" dur="1" fill="hold">
                                          <p:stCondLst>
                                            <p:cond delay="0"/>
                                          </p:stCondLst>
                                        </p:cTn>
                                        <p:tgtEl>
                                          <p:spTgt spid="575">
                                            <p:txEl>
                                              <p:pRg st="1" end="1"/>
                                            </p:txEl>
                                          </p:spTgt>
                                        </p:tgtEl>
                                        <p:attrNameLst>
                                          <p:attrName>style.visibility</p:attrName>
                                        </p:attrNameLst>
                                      </p:cBhvr>
                                      <p:to>
                                        <p:strVal val="visible"/>
                                      </p:to>
                                    </p:set>
                                    <p:anim calcmode="lin" valueType="num">
                                      <p:cBhvr additive="base">
                                        <p:cTn id="15" dur="2000"/>
                                        <p:tgtEl>
                                          <p:spTgt spid="575">
                                            <p:txEl>
                                              <p:pRg st="1" end="1"/>
                                            </p:txEl>
                                          </p:spTgt>
                                        </p:tgtEl>
                                        <p:attrNameLst>
                                          <p:attrName>ppt_x</p:attrName>
                                        </p:attrNameLst>
                                      </p:cBhvr>
                                      <p:tavLst>
                                        <p:tav tm="0">
                                          <p:val>
                                            <p:strVal val="#ppt_x-1"/>
                                          </p:val>
                                        </p:tav>
                                        <p:tav tm="100000">
                                          <p:val>
                                            <p:strVal val="#ppt_x"/>
                                          </p:val>
                                        </p:tav>
                                      </p:tavLst>
                                    </p:anim>
                                  </p:childTnLst>
                                </p:cTn>
                              </p:par>
                            </p:childTnLst>
                          </p:cTn>
                        </p:par>
                        <p:par>
                          <p:cTn id="16" fill="hold">
                            <p:stCondLst>
                              <p:cond delay="6000"/>
                            </p:stCondLst>
                            <p:childTnLst>
                              <p:par>
                                <p:cTn id="17" presetID="2" presetClass="entr" presetSubtype="8" fill="hold" nodeType="afterEffect">
                                  <p:stCondLst>
                                    <p:cond delay="0"/>
                                  </p:stCondLst>
                                  <p:childTnLst>
                                    <p:set>
                                      <p:cBhvr>
                                        <p:cTn id="18" dur="1" fill="hold">
                                          <p:stCondLst>
                                            <p:cond delay="0"/>
                                          </p:stCondLst>
                                        </p:cTn>
                                        <p:tgtEl>
                                          <p:spTgt spid="575">
                                            <p:txEl>
                                              <p:pRg st="2" end="2"/>
                                            </p:txEl>
                                          </p:spTgt>
                                        </p:tgtEl>
                                        <p:attrNameLst>
                                          <p:attrName>style.visibility</p:attrName>
                                        </p:attrNameLst>
                                      </p:cBhvr>
                                      <p:to>
                                        <p:strVal val="visible"/>
                                      </p:to>
                                    </p:set>
                                    <p:anim calcmode="lin" valueType="num">
                                      <p:cBhvr additive="base">
                                        <p:cTn id="19" dur="2000"/>
                                        <p:tgtEl>
                                          <p:spTgt spid="575">
                                            <p:txEl>
                                              <p:pRg st="2" end="2"/>
                                            </p:txEl>
                                          </p:spTgt>
                                        </p:tgtEl>
                                        <p:attrNameLst>
                                          <p:attrName>ppt_x</p:attrName>
                                        </p:attrNameLst>
                                      </p:cBhvr>
                                      <p:tavLst>
                                        <p:tav tm="0">
                                          <p:val>
                                            <p:strVal val="#ppt_x-1"/>
                                          </p:val>
                                        </p:tav>
                                        <p:tav tm="100000">
                                          <p:val>
                                            <p:strVal val="#ppt_x"/>
                                          </p:val>
                                        </p:tav>
                                      </p:tavLst>
                                    </p:anim>
                                  </p:childTnLst>
                                </p:cTn>
                              </p:par>
                            </p:childTnLst>
                          </p:cTn>
                        </p:par>
                        <p:par>
                          <p:cTn id="20" fill="hold">
                            <p:stCondLst>
                              <p:cond delay="8000"/>
                            </p:stCondLst>
                            <p:childTnLst>
                              <p:par>
                                <p:cTn id="21" presetID="2" presetClass="entr" presetSubtype="8" fill="hold" nodeType="afterEffect">
                                  <p:stCondLst>
                                    <p:cond delay="0"/>
                                  </p:stCondLst>
                                  <p:childTnLst>
                                    <p:set>
                                      <p:cBhvr>
                                        <p:cTn id="22" dur="1" fill="hold">
                                          <p:stCondLst>
                                            <p:cond delay="0"/>
                                          </p:stCondLst>
                                        </p:cTn>
                                        <p:tgtEl>
                                          <p:spTgt spid="575">
                                            <p:txEl>
                                              <p:pRg st="3" end="3"/>
                                            </p:txEl>
                                          </p:spTgt>
                                        </p:tgtEl>
                                        <p:attrNameLst>
                                          <p:attrName>style.visibility</p:attrName>
                                        </p:attrNameLst>
                                      </p:cBhvr>
                                      <p:to>
                                        <p:strVal val="visible"/>
                                      </p:to>
                                    </p:set>
                                    <p:anim calcmode="lin" valueType="num">
                                      <p:cBhvr additive="base">
                                        <p:cTn id="23" dur="2000"/>
                                        <p:tgtEl>
                                          <p:spTgt spid="575">
                                            <p:txEl>
                                              <p:pRg st="3" end="3"/>
                                            </p:txEl>
                                          </p:spTgt>
                                        </p:tgtEl>
                                        <p:attrNameLst>
                                          <p:attrName>ppt_x</p:attrName>
                                        </p:attrNameLst>
                                      </p:cBhvr>
                                      <p:tavLst>
                                        <p:tav tm="0">
                                          <p:val>
                                            <p:strVal val="#ppt_x-1"/>
                                          </p:val>
                                        </p:tav>
                                        <p:tav tm="100000">
                                          <p:val>
                                            <p:strVal val="#ppt_x"/>
                                          </p:val>
                                        </p:tav>
                                      </p:tavLst>
                                    </p:anim>
                                  </p:childTnLst>
                                </p:cTn>
                              </p:par>
                            </p:childTnLst>
                          </p:cTn>
                        </p:par>
                        <p:par>
                          <p:cTn id="24" fill="hold">
                            <p:stCondLst>
                              <p:cond delay="10000"/>
                            </p:stCondLst>
                            <p:childTnLst>
                              <p:par>
                                <p:cTn id="25" presetID="2" presetClass="entr" presetSubtype="8" fill="hold" nodeType="afterEffect">
                                  <p:stCondLst>
                                    <p:cond delay="0"/>
                                  </p:stCondLst>
                                  <p:childTnLst>
                                    <p:set>
                                      <p:cBhvr>
                                        <p:cTn id="26" dur="1" fill="hold">
                                          <p:stCondLst>
                                            <p:cond delay="0"/>
                                          </p:stCondLst>
                                        </p:cTn>
                                        <p:tgtEl>
                                          <p:spTgt spid="575">
                                            <p:txEl>
                                              <p:pRg st="4" end="4"/>
                                            </p:txEl>
                                          </p:spTgt>
                                        </p:tgtEl>
                                        <p:attrNameLst>
                                          <p:attrName>style.visibility</p:attrName>
                                        </p:attrNameLst>
                                      </p:cBhvr>
                                      <p:to>
                                        <p:strVal val="visible"/>
                                      </p:to>
                                    </p:set>
                                    <p:anim calcmode="lin" valueType="num">
                                      <p:cBhvr additive="base">
                                        <p:cTn id="27" dur="2000"/>
                                        <p:tgtEl>
                                          <p:spTgt spid="575">
                                            <p:txEl>
                                              <p:pRg st="4" end="4"/>
                                            </p:txEl>
                                          </p:spTgt>
                                        </p:tgtEl>
                                        <p:attrNameLst>
                                          <p:attrName>ppt_x</p:attrName>
                                        </p:attrNameLst>
                                      </p:cBhvr>
                                      <p:tavLst>
                                        <p:tav tm="0">
                                          <p:val>
                                            <p:strVal val="#ppt_x-1"/>
                                          </p:val>
                                        </p:tav>
                                        <p:tav tm="100000">
                                          <p:val>
                                            <p:strVal val="#ppt_x"/>
                                          </p:val>
                                        </p:tav>
                                      </p:tavLst>
                                    </p:anim>
                                  </p:childTnLst>
                                </p:cTn>
                              </p:par>
                            </p:childTnLst>
                          </p:cTn>
                        </p:par>
                        <p:par>
                          <p:cTn id="28" fill="hold">
                            <p:stCondLst>
                              <p:cond delay="12000"/>
                            </p:stCondLst>
                            <p:childTnLst>
                              <p:par>
                                <p:cTn id="29" presetID="2" presetClass="entr" presetSubtype="8" fill="hold" nodeType="afterEffect">
                                  <p:stCondLst>
                                    <p:cond delay="0"/>
                                  </p:stCondLst>
                                  <p:childTnLst>
                                    <p:set>
                                      <p:cBhvr>
                                        <p:cTn id="30" dur="1" fill="hold">
                                          <p:stCondLst>
                                            <p:cond delay="0"/>
                                          </p:stCondLst>
                                        </p:cTn>
                                        <p:tgtEl>
                                          <p:spTgt spid="575">
                                            <p:txEl>
                                              <p:pRg st="5" end="5"/>
                                            </p:txEl>
                                          </p:spTgt>
                                        </p:tgtEl>
                                        <p:attrNameLst>
                                          <p:attrName>style.visibility</p:attrName>
                                        </p:attrNameLst>
                                      </p:cBhvr>
                                      <p:to>
                                        <p:strVal val="visible"/>
                                      </p:to>
                                    </p:set>
                                    <p:anim calcmode="lin" valueType="num">
                                      <p:cBhvr additive="base">
                                        <p:cTn id="31" dur="2000"/>
                                        <p:tgtEl>
                                          <p:spTgt spid="575">
                                            <p:txEl>
                                              <p:pRg st="5" end="5"/>
                                            </p:txEl>
                                          </p:spTgt>
                                        </p:tgtEl>
                                        <p:attrNameLst>
                                          <p:attrName>ppt_x</p:attrName>
                                        </p:attrNameLst>
                                      </p:cBhvr>
                                      <p:tavLst>
                                        <p:tav tm="0">
                                          <p:val>
                                            <p:strVal val="#ppt_x-1"/>
                                          </p:val>
                                        </p:tav>
                                        <p:tav tm="100000">
                                          <p:val>
                                            <p:strVal val="#ppt_x"/>
                                          </p:val>
                                        </p:tav>
                                      </p:tavLst>
                                    </p:anim>
                                  </p:childTnLst>
                                </p:cTn>
                              </p:par>
                            </p:childTnLst>
                          </p:cTn>
                        </p:par>
                        <p:par>
                          <p:cTn id="32" fill="hold">
                            <p:stCondLst>
                              <p:cond delay="14000"/>
                            </p:stCondLst>
                            <p:childTnLst>
                              <p:par>
                                <p:cTn id="33" presetID="2" presetClass="entr" presetSubtype="8" fill="hold" nodeType="afterEffect">
                                  <p:stCondLst>
                                    <p:cond delay="0"/>
                                  </p:stCondLst>
                                  <p:childTnLst>
                                    <p:set>
                                      <p:cBhvr>
                                        <p:cTn id="34" dur="1" fill="hold">
                                          <p:stCondLst>
                                            <p:cond delay="0"/>
                                          </p:stCondLst>
                                        </p:cTn>
                                        <p:tgtEl>
                                          <p:spTgt spid="575">
                                            <p:txEl>
                                              <p:pRg st="6" end="6"/>
                                            </p:txEl>
                                          </p:spTgt>
                                        </p:tgtEl>
                                        <p:attrNameLst>
                                          <p:attrName>style.visibility</p:attrName>
                                        </p:attrNameLst>
                                      </p:cBhvr>
                                      <p:to>
                                        <p:strVal val="visible"/>
                                      </p:to>
                                    </p:set>
                                    <p:anim calcmode="lin" valueType="num">
                                      <p:cBhvr additive="base">
                                        <p:cTn id="35" dur="2000"/>
                                        <p:tgtEl>
                                          <p:spTgt spid="575">
                                            <p:txEl>
                                              <p:pRg st="6" end="6"/>
                                            </p:txEl>
                                          </p:spTgt>
                                        </p:tgtEl>
                                        <p:attrNameLst>
                                          <p:attrName>ppt_x</p:attrName>
                                        </p:attrNameLst>
                                      </p:cBhvr>
                                      <p:tavLst>
                                        <p:tav tm="0">
                                          <p:val>
                                            <p:strVal val="#ppt_x-1"/>
                                          </p:val>
                                        </p:tav>
                                        <p:tav tm="100000">
                                          <p:val>
                                            <p:strVal val="#ppt_x"/>
                                          </p:val>
                                        </p:tav>
                                      </p:tavLst>
                                    </p:anim>
                                  </p:childTnLst>
                                </p:cTn>
                              </p:par>
                            </p:childTnLst>
                          </p:cTn>
                        </p:par>
                        <p:par>
                          <p:cTn id="36" fill="hold">
                            <p:stCondLst>
                              <p:cond delay="16000"/>
                            </p:stCondLst>
                            <p:childTnLst>
                              <p:par>
                                <p:cTn id="37" presetID="2" presetClass="entr" presetSubtype="8" fill="hold" nodeType="afterEffect">
                                  <p:stCondLst>
                                    <p:cond delay="0"/>
                                  </p:stCondLst>
                                  <p:childTnLst>
                                    <p:set>
                                      <p:cBhvr>
                                        <p:cTn id="38" dur="1" fill="hold">
                                          <p:stCondLst>
                                            <p:cond delay="0"/>
                                          </p:stCondLst>
                                        </p:cTn>
                                        <p:tgtEl>
                                          <p:spTgt spid="575">
                                            <p:txEl>
                                              <p:pRg st="7" end="7"/>
                                            </p:txEl>
                                          </p:spTgt>
                                        </p:tgtEl>
                                        <p:attrNameLst>
                                          <p:attrName>style.visibility</p:attrName>
                                        </p:attrNameLst>
                                      </p:cBhvr>
                                      <p:to>
                                        <p:strVal val="visible"/>
                                      </p:to>
                                    </p:set>
                                    <p:anim calcmode="lin" valueType="num">
                                      <p:cBhvr additive="base">
                                        <p:cTn id="39" dur="2000"/>
                                        <p:tgtEl>
                                          <p:spTgt spid="575">
                                            <p:txEl>
                                              <p:pRg st="7" end="7"/>
                                            </p:txEl>
                                          </p:spTgt>
                                        </p:tgtEl>
                                        <p:attrNameLst>
                                          <p:attrName>ppt_x</p:attrName>
                                        </p:attrNameLst>
                                      </p:cBhvr>
                                      <p:tavLst>
                                        <p:tav tm="0">
                                          <p:val>
                                            <p:strVal val="#ppt_x-1"/>
                                          </p:val>
                                        </p:tav>
                                        <p:tav tm="100000">
                                          <p:val>
                                            <p:strVal val="#ppt_x"/>
                                          </p:val>
                                        </p:tav>
                                      </p:tavLst>
                                    </p:anim>
                                  </p:childTnLst>
                                </p:cTn>
                              </p:par>
                            </p:childTnLst>
                          </p:cTn>
                        </p:par>
                        <p:par>
                          <p:cTn id="40" fill="hold">
                            <p:stCondLst>
                              <p:cond delay="18000"/>
                            </p:stCondLst>
                            <p:childTnLst>
                              <p:par>
                                <p:cTn id="41" presetID="2" presetClass="entr" presetSubtype="8" fill="hold" nodeType="afterEffect">
                                  <p:stCondLst>
                                    <p:cond delay="0"/>
                                  </p:stCondLst>
                                  <p:childTnLst>
                                    <p:set>
                                      <p:cBhvr>
                                        <p:cTn id="42" dur="1" fill="hold">
                                          <p:stCondLst>
                                            <p:cond delay="0"/>
                                          </p:stCondLst>
                                        </p:cTn>
                                        <p:tgtEl>
                                          <p:spTgt spid="575">
                                            <p:txEl>
                                              <p:pRg st="8" end="8"/>
                                            </p:txEl>
                                          </p:spTgt>
                                        </p:tgtEl>
                                        <p:attrNameLst>
                                          <p:attrName>style.visibility</p:attrName>
                                        </p:attrNameLst>
                                      </p:cBhvr>
                                      <p:to>
                                        <p:strVal val="visible"/>
                                      </p:to>
                                    </p:set>
                                    <p:anim calcmode="lin" valueType="num">
                                      <p:cBhvr additive="base">
                                        <p:cTn id="43" dur="2000"/>
                                        <p:tgtEl>
                                          <p:spTgt spid="575">
                                            <p:txEl>
                                              <p:pRg st="8" end="8"/>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99"/>
          <p:cNvSpPr txBox="1">
            <a:spLocks noGrp="1"/>
          </p:cNvSpPr>
          <p:nvPr>
            <p:ph type="title"/>
          </p:nvPr>
        </p:nvSpPr>
        <p:spPr>
          <a:xfrm>
            <a:off x="1944693" y="468083"/>
            <a:ext cx="6683765" cy="960668"/>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
              <a:t>DIY LINUX – How? – </a:t>
            </a:r>
            <a:endParaRPr/>
          </a:p>
        </p:txBody>
      </p:sp>
      <p:sp>
        <p:nvSpPr>
          <p:cNvPr id="854" name="Google Shape;854;p99"/>
          <p:cNvSpPr txBox="1"/>
          <p:nvPr/>
        </p:nvSpPr>
        <p:spPr>
          <a:xfrm flipH="1">
            <a:off x="1068801" y="948416"/>
            <a:ext cx="7559657" cy="4385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a:solidFill>
                  <a:schemeClr val="dk1"/>
                </a:solidFill>
                <a:latin typeface="Century Gothic"/>
                <a:ea typeface="Century Gothic"/>
                <a:cs typeface="Century Gothic"/>
                <a:sym typeface="Century Gothic"/>
              </a:rPr>
              <a:t>Kernel Headers - drivers</a:t>
            </a:r>
            <a:endParaRPr sz="1100"/>
          </a:p>
        </p:txBody>
      </p:sp>
      <p:pic>
        <p:nvPicPr>
          <p:cNvPr id="855" name="Google Shape;855;p99"/>
          <p:cNvPicPr preferRelativeResize="0"/>
          <p:nvPr/>
        </p:nvPicPr>
        <p:blipFill rotWithShape="1">
          <a:blip r:embed="rId3">
            <a:alphaModFix/>
          </a:blip>
          <a:srcRect/>
          <a:stretch/>
        </p:blipFill>
        <p:spPr>
          <a:xfrm>
            <a:off x="2700396" y="1474931"/>
            <a:ext cx="882260" cy="3603949"/>
          </a:xfrm>
          <a:prstGeom prst="rect">
            <a:avLst/>
          </a:prstGeom>
          <a:noFill/>
          <a:ln>
            <a:noFill/>
          </a:ln>
        </p:spPr>
      </p:pic>
      <p:pic>
        <p:nvPicPr>
          <p:cNvPr id="856" name="Google Shape;856;p99"/>
          <p:cNvPicPr preferRelativeResize="0"/>
          <p:nvPr/>
        </p:nvPicPr>
        <p:blipFill rotWithShape="1">
          <a:blip r:embed="rId4">
            <a:alphaModFix/>
          </a:blip>
          <a:srcRect/>
          <a:stretch/>
        </p:blipFill>
        <p:spPr>
          <a:xfrm>
            <a:off x="4143727" y="1474931"/>
            <a:ext cx="792077" cy="3603949"/>
          </a:xfrm>
          <a:prstGeom prst="rect">
            <a:avLst/>
          </a:prstGeom>
          <a:noFill/>
          <a:ln>
            <a:noFill/>
          </a:ln>
        </p:spPr>
      </p:pic>
      <p:pic>
        <p:nvPicPr>
          <p:cNvPr id="857" name="Google Shape;857;p99"/>
          <p:cNvPicPr preferRelativeResize="0"/>
          <p:nvPr/>
        </p:nvPicPr>
        <p:blipFill rotWithShape="1">
          <a:blip r:embed="rId5">
            <a:alphaModFix/>
          </a:blip>
          <a:srcRect/>
          <a:stretch/>
        </p:blipFill>
        <p:spPr>
          <a:xfrm>
            <a:off x="5310632" y="1474931"/>
            <a:ext cx="708200" cy="3603949"/>
          </a:xfrm>
          <a:prstGeom prst="rect">
            <a:avLst/>
          </a:prstGeom>
          <a:noFill/>
          <a:ln>
            <a:noFill/>
          </a:ln>
        </p:spPr>
      </p:pic>
      <p:pic>
        <p:nvPicPr>
          <p:cNvPr id="858" name="Google Shape;858;p99"/>
          <p:cNvPicPr preferRelativeResize="0"/>
          <p:nvPr/>
        </p:nvPicPr>
        <p:blipFill rotWithShape="1">
          <a:blip r:embed="rId6">
            <a:alphaModFix/>
          </a:blip>
          <a:srcRect/>
          <a:stretch/>
        </p:blipFill>
        <p:spPr>
          <a:xfrm>
            <a:off x="6454597" y="1474931"/>
            <a:ext cx="1336068" cy="362238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00"/>
          <p:cNvSpPr txBox="1">
            <a:spLocks noGrp="1"/>
          </p:cNvSpPr>
          <p:nvPr>
            <p:ph type="title"/>
          </p:nvPr>
        </p:nvSpPr>
        <p:spPr>
          <a:xfrm>
            <a:off x="1944693" y="468083"/>
            <a:ext cx="6683765" cy="960668"/>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
              <a:t>DIY LINUX – How? – </a:t>
            </a:r>
            <a:endParaRPr/>
          </a:p>
        </p:txBody>
      </p:sp>
      <p:sp>
        <p:nvSpPr>
          <p:cNvPr id="864" name="Google Shape;864;p100"/>
          <p:cNvSpPr txBox="1"/>
          <p:nvPr/>
        </p:nvSpPr>
        <p:spPr>
          <a:xfrm flipH="1">
            <a:off x="1068801" y="948416"/>
            <a:ext cx="7559657" cy="4385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a:solidFill>
                  <a:schemeClr val="dk1"/>
                </a:solidFill>
                <a:latin typeface="Century Gothic"/>
                <a:ea typeface="Century Gothic"/>
                <a:cs typeface="Century Gothic"/>
                <a:sym typeface="Century Gothic"/>
              </a:rPr>
              <a:t>Kernel Headers – file system</a:t>
            </a:r>
            <a:endParaRPr sz="1100"/>
          </a:p>
        </p:txBody>
      </p:sp>
      <p:pic>
        <p:nvPicPr>
          <p:cNvPr id="865" name="Google Shape;865;p100"/>
          <p:cNvPicPr preferRelativeResize="0"/>
          <p:nvPr/>
        </p:nvPicPr>
        <p:blipFill rotWithShape="1">
          <a:blip r:embed="rId3">
            <a:alphaModFix/>
          </a:blip>
          <a:srcRect/>
          <a:stretch/>
        </p:blipFill>
        <p:spPr>
          <a:xfrm>
            <a:off x="6553509" y="178129"/>
            <a:ext cx="990291" cy="4636595"/>
          </a:xfrm>
          <a:prstGeom prst="rect">
            <a:avLst/>
          </a:prstGeom>
          <a:noFill/>
          <a:ln>
            <a:noFill/>
          </a:ln>
        </p:spPr>
      </p:pic>
      <p:pic>
        <p:nvPicPr>
          <p:cNvPr id="866" name="Google Shape;866;p100"/>
          <p:cNvPicPr preferRelativeResize="0"/>
          <p:nvPr/>
        </p:nvPicPr>
        <p:blipFill rotWithShape="1">
          <a:blip r:embed="rId4">
            <a:alphaModFix/>
          </a:blip>
          <a:srcRect/>
          <a:stretch/>
        </p:blipFill>
        <p:spPr>
          <a:xfrm>
            <a:off x="5482721" y="178129"/>
            <a:ext cx="965259" cy="463659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01"/>
          <p:cNvSpPr txBox="1">
            <a:spLocks noGrp="1"/>
          </p:cNvSpPr>
          <p:nvPr>
            <p:ph type="title"/>
          </p:nvPr>
        </p:nvSpPr>
        <p:spPr>
          <a:xfrm>
            <a:off x="1944693" y="468083"/>
            <a:ext cx="6683765" cy="960668"/>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
              <a:t>DIY LINUX – How?</a:t>
            </a:r>
            <a:endParaRPr/>
          </a:p>
        </p:txBody>
      </p:sp>
      <p:pic>
        <p:nvPicPr>
          <p:cNvPr id="872" name="Google Shape;872;p101"/>
          <p:cNvPicPr preferRelativeResize="0"/>
          <p:nvPr/>
        </p:nvPicPr>
        <p:blipFill rotWithShape="1">
          <a:blip r:embed="rId3">
            <a:alphaModFix/>
          </a:blip>
          <a:srcRect/>
          <a:stretch/>
        </p:blipFill>
        <p:spPr>
          <a:xfrm>
            <a:off x="2082039" y="1443166"/>
            <a:ext cx="6043613" cy="3536156"/>
          </a:xfrm>
          <a:prstGeom prst="rect">
            <a:avLst/>
          </a:prstGeom>
          <a:noFill/>
          <a:ln>
            <a:noFill/>
          </a:ln>
        </p:spPr>
      </p:pic>
      <p:sp>
        <p:nvSpPr>
          <p:cNvPr id="873" name="Google Shape;873;p101"/>
          <p:cNvSpPr txBox="1"/>
          <p:nvPr/>
        </p:nvSpPr>
        <p:spPr>
          <a:xfrm flipH="1">
            <a:off x="1068801" y="948416"/>
            <a:ext cx="7559657" cy="4385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a:solidFill>
                  <a:schemeClr val="dk1"/>
                </a:solidFill>
                <a:latin typeface="Century Gothic"/>
                <a:ea typeface="Century Gothic"/>
                <a:cs typeface="Century Gothic"/>
                <a:sym typeface="Century Gothic"/>
              </a:rPr>
              <a:t>Compiler</a:t>
            </a:r>
            <a:endParaRPr sz="11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02"/>
          <p:cNvSpPr txBox="1">
            <a:spLocks noGrp="1"/>
          </p:cNvSpPr>
          <p:nvPr>
            <p:ph type="title"/>
          </p:nvPr>
        </p:nvSpPr>
        <p:spPr>
          <a:xfrm>
            <a:off x="1944693" y="468083"/>
            <a:ext cx="6683765" cy="960668"/>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
              <a:t>DIY LINUX – How?</a:t>
            </a:r>
            <a:endParaRPr/>
          </a:p>
        </p:txBody>
      </p:sp>
      <p:sp>
        <p:nvSpPr>
          <p:cNvPr id="879" name="Google Shape;879;p102"/>
          <p:cNvSpPr txBox="1"/>
          <p:nvPr/>
        </p:nvSpPr>
        <p:spPr>
          <a:xfrm flipH="1">
            <a:off x="1068801" y="948416"/>
            <a:ext cx="7559657" cy="4385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a:solidFill>
                  <a:schemeClr val="dk1"/>
                </a:solidFill>
                <a:latin typeface="Century Gothic"/>
                <a:ea typeface="Century Gothic"/>
                <a:cs typeface="Century Gothic"/>
                <a:sym typeface="Century Gothic"/>
              </a:rPr>
              <a:t>Compiler –Resources to build compiler</a:t>
            </a:r>
            <a:endParaRPr sz="1100"/>
          </a:p>
        </p:txBody>
      </p:sp>
      <p:pic>
        <p:nvPicPr>
          <p:cNvPr id="880" name="Google Shape;880;p102"/>
          <p:cNvPicPr preferRelativeResize="0"/>
          <p:nvPr/>
        </p:nvPicPr>
        <p:blipFill rotWithShape="1">
          <a:blip r:embed="rId3">
            <a:alphaModFix/>
          </a:blip>
          <a:srcRect/>
          <a:stretch/>
        </p:blipFill>
        <p:spPr>
          <a:xfrm>
            <a:off x="1068801" y="1455228"/>
            <a:ext cx="3534196" cy="3646520"/>
          </a:xfrm>
          <a:prstGeom prst="rect">
            <a:avLst/>
          </a:prstGeom>
          <a:noFill/>
          <a:ln>
            <a:noFill/>
          </a:ln>
        </p:spPr>
      </p:pic>
      <p:pic>
        <p:nvPicPr>
          <p:cNvPr id="881" name="Google Shape;881;p102"/>
          <p:cNvPicPr preferRelativeResize="0"/>
          <p:nvPr/>
        </p:nvPicPr>
        <p:blipFill rotWithShape="1">
          <a:blip r:embed="rId4">
            <a:alphaModFix/>
          </a:blip>
          <a:srcRect/>
          <a:stretch/>
        </p:blipFill>
        <p:spPr>
          <a:xfrm>
            <a:off x="4602997" y="3334943"/>
            <a:ext cx="3519009" cy="1766805"/>
          </a:xfrm>
          <a:prstGeom prst="rect">
            <a:avLst/>
          </a:prstGeom>
          <a:noFill/>
          <a:ln>
            <a:noFill/>
          </a:ln>
        </p:spPr>
      </p:pic>
      <p:pic>
        <p:nvPicPr>
          <p:cNvPr id="882" name="Google Shape;882;p102"/>
          <p:cNvPicPr preferRelativeResize="0"/>
          <p:nvPr/>
        </p:nvPicPr>
        <p:blipFill rotWithShape="1">
          <a:blip r:embed="rId5">
            <a:alphaModFix/>
          </a:blip>
          <a:srcRect/>
          <a:stretch/>
        </p:blipFill>
        <p:spPr>
          <a:xfrm>
            <a:off x="4602997" y="1457986"/>
            <a:ext cx="4381059" cy="187695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03"/>
          <p:cNvSpPr txBox="1">
            <a:spLocks noGrp="1"/>
          </p:cNvSpPr>
          <p:nvPr>
            <p:ph type="title"/>
          </p:nvPr>
        </p:nvSpPr>
        <p:spPr>
          <a:xfrm>
            <a:off x="1944693" y="468083"/>
            <a:ext cx="6683765" cy="960668"/>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
              <a:t>DIY LINUX – How?</a:t>
            </a:r>
            <a:endParaRPr/>
          </a:p>
        </p:txBody>
      </p:sp>
      <p:sp>
        <p:nvSpPr>
          <p:cNvPr id="888" name="Google Shape;888;p103"/>
          <p:cNvSpPr txBox="1"/>
          <p:nvPr/>
        </p:nvSpPr>
        <p:spPr>
          <a:xfrm flipH="1">
            <a:off x="1068801" y="948416"/>
            <a:ext cx="7559657" cy="4385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a:solidFill>
                  <a:schemeClr val="dk1"/>
                </a:solidFill>
                <a:latin typeface="Century Gothic"/>
                <a:ea typeface="Century Gothic"/>
                <a:cs typeface="Century Gothic"/>
                <a:sym typeface="Century Gothic"/>
              </a:rPr>
              <a:t>Cross-Compiler</a:t>
            </a:r>
            <a:endParaRPr sz="1100"/>
          </a:p>
        </p:txBody>
      </p:sp>
      <p:pic>
        <p:nvPicPr>
          <p:cNvPr id="889" name="Google Shape;889;p103"/>
          <p:cNvPicPr preferRelativeResize="0"/>
          <p:nvPr/>
        </p:nvPicPr>
        <p:blipFill rotWithShape="1">
          <a:blip r:embed="rId3">
            <a:alphaModFix/>
          </a:blip>
          <a:srcRect/>
          <a:stretch/>
        </p:blipFill>
        <p:spPr>
          <a:xfrm>
            <a:off x="1572733" y="1867331"/>
            <a:ext cx="6973818" cy="28487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04"/>
          <p:cNvSpPr txBox="1">
            <a:spLocks noGrp="1"/>
          </p:cNvSpPr>
          <p:nvPr>
            <p:ph type="title"/>
          </p:nvPr>
        </p:nvSpPr>
        <p:spPr>
          <a:xfrm>
            <a:off x="1944693" y="468083"/>
            <a:ext cx="6683765" cy="960668"/>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
              <a:t>DIY LINUX – How?</a:t>
            </a:r>
            <a:endParaRPr/>
          </a:p>
        </p:txBody>
      </p:sp>
      <p:sp>
        <p:nvSpPr>
          <p:cNvPr id="895" name="Google Shape;895;p104"/>
          <p:cNvSpPr txBox="1"/>
          <p:nvPr/>
        </p:nvSpPr>
        <p:spPr>
          <a:xfrm flipH="1">
            <a:off x="1068801" y="948416"/>
            <a:ext cx="7559657" cy="4385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a:solidFill>
                  <a:schemeClr val="dk1"/>
                </a:solidFill>
                <a:latin typeface="Century Gothic"/>
                <a:ea typeface="Century Gothic"/>
                <a:cs typeface="Century Gothic"/>
                <a:sym typeface="Century Gothic"/>
              </a:rPr>
              <a:t>Cross-Compiler - build</a:t>
            </a:r>
            <a:endParaRPr sz="1100"/>
          </a:p>
        </p:txBody>
      </p:sp>
      <p:pic>
        <p:nvPicPr>
          <p:cNvPr id="896" name="Google Shape;896;p104"/>
          <p:cNvPicPr preferRelativeResize="0"/>
          <p:nvPr/>
        </p:nvPicPr>
        <p:blipFill rotWithShape="1">
          <a:blip r:embed="rId3">
            <a:alphaModFix/>
          </a:blip>
          <a:srcRect/>
          <a:stretch/>
        </p:blipFill>
        <p:spPr>
          <a:xfrm>
            <a:off x="1944693" y="1428750"/>
            <a:ext cx="6905920" cy="3371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05"/>
          <p:cNvSpPr txBox="1">
            <a:spLocks noGrp="1"/>
          </p:cNvSpPr>
          <p:nvPr>
            <p:ph type="title"/>
          </p:nvPr>
        </p:nvSpPr>
        <p:spPr>
          <a:xfrm>
            <a:off x="1944693" y="468083"/>
            <a:ext cx="6683765" cy="960668"/>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
              <a:t>DIY LINUX – How?</a:t>
            </a:r>
            <a:endParaRPr/>
          </a:p>
        </p:txBody>
      </p:sp>
      <p:sp>
        <p:nvSpPr>
          <p:cNvPr id="902" name="Google Shape;902;p105"/>
          <p:cNvSpPr txBox="1"/>
          <p:nvPr/>
        </p:nvSpPr>
        <p:spPr>
          <a:xfrm flipH="1">
            <a:off x="1068801" y="948416"/>
            <a:ext cx="7559657" cy="4385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a:solidFill>
                  <a:schemeClr val="dk1"/>
                </a:solidFill>
                <a:latin typeface="Century Gothic"/>
                <a:ea typeface="Century Gothic"/>
                <a:cs typeface="Century Gothic"/>
                <a:sym typeface="Century Gothic"/>
              </a:rPr>
              <a:t>Cross-Compiler - contains</a:t>
            </a:r>
            <a:endParaRPr sz="1100"/>
          </a:p>
        </p:txBody>
      </p:sp>
      <p:pic>
        <p:nvPicPr>
          <p:cNvPr id="903" name="Google Shape;903;p105"/>
          <p:cNvPicPr preferRelativeResize="0"/>
          <p:nvPr/>
        </p:nvPicPr>
        <p:blipFill rotWithShape="1">
          <a:blip r:embed="rId3">
            <a:alphaModFix/>
          </a:blip>
          <a:srcRect/>
          <a:stretch/>
        </p:blipFill>
        <p:spPr>
          <a:xfrm>
            <a:off x="1878824" y="1428750"/>
            <a:ext cx="4197976" cy="3566022"/>
          </a:xfrm>
          <a:prstGeom prst="rect">
            <a:avLst/>
          </a:prstGeom>
          <a:noFill/>
          <a:ln>
            <a:noFill/>
          </a:ln>
        </p:spPr>
      </p:pic>
      <p:pic>
        <p:nvPicPr>
          <p:cNvPr id="904" name="Google Shape;904;p105"/>
          <p:cNvPicPr preferRelativeResize="0"/>
          <p:nvPr/>
        </p:nvPicPr>
        <p:blipFill rotWithShape="1">
          <a:blip r:embed="rId4">
            <a:alphaModFix/>
          </a:blip>
          <a:srcRect/>
          <a:stretch/>
        </p:blipFill>
        <p:spPr>
          <a:xfrm>
            <a:off x="6592342" y="0"/>
            <a:ext cx="2551658"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106"/>
          <p:cNvSpPr txBox="1">
            <a:spLocks noGrp="1"/>
          </p:cNvSpPr>
          <p:nvPr>
            <p:ph type="title"/>
          </p:nvPr>
        </p:nvSpPr>
        <p:spPr>
          <a:xfrm>
            <a:off x="1944693" y="468083"/>
            <a:ext cx="6683765" cy="960668"/>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
              <a:t>DIY LINUX – How?</a:t>
            </a:r>
            <a:endParaRPr/>
          </a:p>
        </p:txBody>
      </p:sp>
      <p:sp>
        <p:nvSpPr>
          <p:cNvPr id="910" name="Google Shape;910;p106"/>
          <p:cNvSpPr txBox="1"/>
          <p:nvPr/>
        </p:nvSpPr>
        <p:spPr>
          <a:xfrm flipH="1">
            <a:off x="1068801" y="948416"/>
            <a:ext cx="7559657" cy="4385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a:solidFill>
                  <a:schemeClr val="dk1"/>
                </a:solidFill>
                <a:latin typeface="Century Gothic"/>
                <a:ea typeface="Century Gothic"/>
                <a:cs typeface="Century Gothic"/>
                <a:sym typeface="Century Gothic"/>
              </a:rPr>
              <a:t>Cross-Compiler executable test</a:t>
            </a:r>
            <a:endParaRPr sz="1100"/>
          </a:p>
        </p:txBody>
      </p:sp>
      <p:pic>
        <p:nvPicPr>
          <p:cNvPr id="911" name="Google Shape;911;p106"/>
          <p:cNvPicPr preferRelativeResize="0"/>
          <p:nvPr/>
        </p:nvPicPr>
        <p:blipFill rotWithShape="1">
          <a:blip r:embed="rId3">
            <a:alphaModFix/>
          </a:blip>
          <a:srcRect/>
          <a:stretch/>
        </p:blipFill>
        <p:spPr>
          <a:xfrm>
            <a:off x="675710" y="1867331"/>
            <a:ext cx="8345837" cy="107465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07"/>
          <p:cNvSpPr txBox="1">
            <a:spLocks noGrp="1"/>
          </p:cNvSpPr>
          <p:nvPr>
            <p:ph type="title"/>
          </p:nvPr>
        </p:nvSpPr>
        <p:spPr>
          <a:xfrm>
            <a:off x="1944693" y="468083"/>
            <a:ext cx="6683765" cy="960668"/>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rgbClr val="262626"/>
              </a:buClr>
              <a:buSzPts val="2700"/>
              <a:buFont typeface="Century Gothic"/>
              <a:buNone/>
            </a:pPr>
            <a:r>
              <a:rPr lang="en"/>
              <a:t>DIY LINUX – How?</a:t>
            </a:r>
            <a:endParaRPr/>
          </a:p>
        </p:txBody>
      </p:sp>
      <p:pic>
        <p:nvPicPr>
          <p:cNvPr id="917" name="Google Shape;917;p107"/>
          <p:cNvPicPr preferRelativeResize="0"/>
          <p:nvPr/>
        </p:nvPicPr>
        <p:blipFill rotWithShape="1">
          <a:blip r:embed="rId3">
            <a:alphaModFix/>
          </a:blip>
          <a:srcRect/>
          <a:stretch/>
        </p:blipFill>
        <p:spPr>
          <a:xfrm>
            <a:off x="4848629" y="3173027"/>
            <a:ext cx="4291209" cy="1752945"/>
          </a:xfrm>
          <a:prstGeom prst="rect">
            <a:avLst/>
          </a:prstGeom>
          <a:noFill/>
          <a:ln>
            <a:noFill/>
          </a:ln>
        </p:spPr>
      </p:pic>
      <p:pic>
        <p:nvPicPr>
          <p:cNvPr id="918" name="Google Shape;918;p107"/>
          <p:cNvPicPr preferRelativeResize="0"/>
          <p:nvPr/>
        </p:nvPicPr>
        <p:blipFill rotWithShape="1">
          <a:blip r:embed="rId4">
            <a:alphaModFix/>
          </a:blip>
          <a:srcRect/>
          <a:stretch/>
        </p:blipFill>
        <p:spPr>
          <a:xfrm>
            <a:off x="347351" y="2133048"/>
            <a:ext cx="4501279" cy="2792924"/>
          </a:xfrm>
          <a:prstGeom prst="rect">
            <a:avLst/>
          </a:prstGeom>
          <a:noFill/>
          <a:ln>
            <a:noFill/>
          </a:ln>
        </p:spPr>
      </p:pic>
      <p:sp>
        <p:nvSpPr>
          <p:cNvPr id="919" name="Google Shape;919;p107"/>
          <p:cNvSpPr txBox="1"/>
          <p:nvPr/>
        </p:nvSpPr>
        <p:spPr>
          <a:xfrm flipH="1">
            <a:off x="1068801" y="948416"/>
            <a:ext cx="7559657" cy="43858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a:solidFill>
                  <a:schemeClr val="dk1"/>
                </a:solidFill>
                <a:latin typeface="Century Gothic"/>
                <a:ea typeface="Century Gothic"/>
                <a:cs typeface="Century Gothic"/>
                <a:sym typeface="Century Gothic"/>
              </a:rPr>
              <a:t>Cross-Compiler - Application</a:t>
            </a: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pic>
        <p:nvPicPr>
          <p:cNvPr id="924" name="Google Shape;924;p108"/>
          <p:cNvPicPr preferRelativeResize="0"/>
          <p:nvPr/>
        </p:nvPicPr>
        <p:blipFill>
          <a:blip r:embed="rId3">
            <a:alphaModFix/>
          </a:blip>
          <a:stretch>
            <a:fillRect/>
          </a:stretch>
        </p:blipFill>
        <p:spPr>
          <a:xfrm>
            <a:off x="1866614" y="386600"/>
            <a:ext cx="5410775" cy="2984750"/>
          </a:xfrm>
          <a:prstGeom prst="rect">
            <a:avLst/>
          </a:prstGeom>
          <a:noFill/>
          <a:ln>
            <a:noFill/>
          </a:ln>
        </p:spPr>
      </p:pic>
      <p:sp>
        <p:nvSpPr>
          <p:cNvPr id="925" name="Google Shape;925;p108"/>
          <p:cNvSpPr txBox="1"/>
          <p:nvPr/>
        </p:nvSpPr>
        <p:spPr>
          <a:xfrm>
            <a:off x="2886926" y="3630725"/>
            <a:ext cx="3576000" cy="9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chemeClr val="lt1"/>
                </a:solidFill>
                <a:latin typeface="Lato"/>
                <a:ea typeface="Lato"/>
                <a:cs typeface="Lato"/>
                <a:sym typeface="Lato"/>
              </a:rPr>
              <a:t>THANK YOU !</a:t>
            </a:r>
            <a:endParaRPr sz="4000" b="1">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4"/>
          <p:cNvSpPr/>
          <p:nvPr/>
        </p:nvSpPr>
        <p:spPr>
          <a:xfrm>
            <a:off x="874000" y="2449875"/>
            <a:ext cx="2084400" cy="1655700"/>
          </a:xfrm>
          <a:prstGeom prst="flowChartConnector">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1" name="Google Shape;581;p64"/>
          <p:cNvSpPr/>
          <p:nvPr/>
        </p:nvSpPr>
        <p:spPr>
          <a:xfrm>
            <a:off x="3517238" y="2420475"/>
            <a:ext cx="2202000" cy="1714500"/>
          </a:xfrm>
          <a:prstGeom prst="ellipse">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2" name="Google Shape;582;p64"/>
          <p:cNvSpPr/>
          <p:nvPr/>
        </p:nvSpPr>
        <p:spPr>
          <a:xfrm>
            <a:off x="6278100" y="2214675"/>
            <a:ext cx="2126400" cy="1861500"/>
          </a:xfrm>
          <a:prstGeom prst="ellipse">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583" name="Google Shape;583;p64"/>
          <p:cNvSpPr/>
          <p:nvPr/>
        </p:nvSpPr>
        <p:spPr>
          <a:xfrm>
            <a:off x="1297500" y="781625"/>
            <a:ext cx="7194300" cy="756300"/>
          </a:xfrm>
          <a:prstGeom prst="rect">
            <a:avLst/>
          </a:prstGeom>
          <a:solidFill>
            <a:srgbClr val="2012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chemeClr val="dk1"/>
              </a:highlight>
              <a:latin typeface="Lato"/>
              <a:ea typeface="Lato"/>
              <a:cs typeface="Lato"/>
              <a:sym typeface="Lato"/>
            </a:endParaRPr>
          </a:p>
        </p:txBody>
      </p:sp>
      <p:sp>
        <p:nvSpPr>
          <p:cNvPr id="584" name="Google Shape;584;p64"/>
          <p:cNvSpPr txBox="1"/>
          <p:nvPr/>
        </p:nvSpPr>
        <p:spPr>
          <a:xfrm>
            <a:off x="1756525" y="813425"/>
            <a:ext cx="6051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a:solidFill>
                  <a:schemeClr val="lt1"/>
                </a:solidFill>
                <a:latin typeface="Lato"/>
                <a:ea typeface="Lato"/>
                <a:cs typeface="Lato"/>
                <a:sym typeface="Lato"/>
              </a:rPr>
              <a:t>3 main advantages of RISC-V </a:t>
            </a:r>
            <a:endParaRPr sz="3300">
              <a:solidFill>
                <a:schemeClr val="lt1"/>
              </a:solidFill>
              <a:latin typeface="Lato"/>
              <a:ea typeface="Lato"/>
              <a:cs typeface="Lato"/>
              <a:sym typeface="Lato"/>
            </a:endParaRPr>
          </a:p>
        </p:txBody>
      </p:sp>
      <p:sp>
        <p:nvSpPr>
          <p:cNvPr id="585" name="Google Shape;585;p64"/>
          <p:cNvSpPr txBox="1"/>
          <p:nvPr/>
        </p:nvSpPr>
        <p:spPr>
          <a:xfrm>
            <a:off x="1100975" y="2941550"/>
            <a:ext cx="1605300" cy="7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chemeClr val="lt1"/>
                </a:solidFill>
                <a:latin typeface="Lato"/>
                <a:ea typeface="Lato"/>
                <a:cs typeface="Lato"/>
                <a:sym typeface="Lato"/>
              </a:rPr>
              <a:t>Flexibility</a:t>
            </a:r>
            <a:endParaRPr sz="2600">
              <a:solidFill>
                <a:schemeClr val="lt1"/>
              </a:solidFill>
              <a:latin typeface="Lato"/>
              <a:ea typeface="Lato"/>
              <a:cs typeface="Lato"/>
              <a:sym typeface="Lato"/>
            </a:endParaRPr>
          </a:p>
        </p:txBody>
      </p:sp>
      <p:sp>
        <p:nvSpPr>
          <p:cNvPr id="586" name="Google Shape;586;p64"/>
          <p:cNvSpPr txBox="1"/>
          <p:nvPr/>
        </p:nvSpPr>
        <p:spPr>
          <a:xfrm>
            <a:off x="3849225" y="2931375"/>
            <a:ext cx="1605300" cy="6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100">
                <a:solidFill>
                  <a:schemeClr val="lt1"/>
                </a:solidFill>
                <a:latin typeface="Lato"/>
                <a:ea typeface="Lato"/>
                <a:cs typeface="Lato"/>
                <a:sym typeface="Lato"/>
              </a:rPr>
              <a:t>Control</a:t>
            </a:r>
            <a:endParaRPr sz="3100">
              <a:solidFill>
                <a:schemeClr val="lt1"/>
              </a:solidFill>
              <a:latin typeface="Lato"/>
              <a:ea typeface="Lato"/>
              <a:cs typeface="Lato"/>
              <a:sym typeface="Lato"/>
            </a:endParaRPr>
          </a:p>
        </p:txBody>
      </p:sp>
      <p:sp>
        <p:nvSpPr>
          <p:cNvPr id="587" name="Google Shape;587;p64"/>
          <p:cNvSpPr txBox="1"/>
          <p:nvPr/>
        </p:nvSpPr>
        <p:spPr>
          <a:xfrm>
            <a:off x="6471400" y="2798675"/>
            <a:ext cx="1689300" cy="6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Lato"/>
                <a:ea typeface="Lato"/>
                <a:cs typeface="Lato"/>
                <a:sym typeface="Lato"/>
              </a:rPr>
              <a:t>Visibility</a:t>
            </a:r>
            <a:endParaRPr sz="3000">
              <a:solidFill>
                <a:schemeClr val="lt1"/>
              </a:solidFill>
              <a:latin typeface="Lato"/>
              <a:ea typeface="Lato"/>
              <a:cs typeface="Lato"/>
              <a:sym typeface="Lato"/>
            </a:endParaRPr>
          </a:p>
        </p:txBody>
      </p:sp>
      <p:cxnSp>
        <p:nvCxnSpPr>
          <p:cNvPr id="588" name="Google Shape;588;p64"/>
          <p:cNvCxnSpPr>
            <a:stCxn id="584" idx="2"/>
            <a:endCxn id="582" idx="0"/>
          </p:cNvCxnSpPr>
          <p:nvPr/>
        </p:nvCxnSpPr>
        <p:spPr>
          <a:xfrm rot="-5400000" flipH="1">
            <a:off x="5707375" y="580925"/>
            <a:ext cx="708600" cy="2559000"/>
          </a:xfrm>
          <a:prstGeom prst="curvedConnector3">
            <a:avLst>
              <a:gd name="adj1" fmla="val 49996"/>
            </a:avLst>
          </a:prstGeom>
          <a:noFill/>
          <a:ln w="9525" cap="flat" cmpd="sng">
            <a:solidFill>
              <a:schemeClr val="dk2"/>
            </a:solidFill>
            <a:prstDash val="solid"/>
            <a:round/>
            <a:headEnd type="none" w="med" len="med"/>
            <a:tailEnd type="none" w="med" len="med"/>
          </a:ln>
        </p:spPr>
      </p:cxnSp>
      <p:cxnSp>
        <p:nvCxnSpPr>
          <p:cNvPr id="589" name="Google Shape;589;p64"/>
          <p:cNvCxnSpPr>
            <a:stCxn id="584" idx="2"/>
            <a:endCxn id="580" idx="0"/>
          </p:cNvCxnSpPr>
          <p:nvPr/>
        </p:nvCxnSpPr>
        <p:spPr>
          <a:xfrm rot="5400000">
            <a:off x="2877325" y="545075"/>
            <a:ext cx="943800" cy="2865900"/>
          </a:xfrm>
          <a:prstGeom prst="curvedConnector3">
            <a:avLst>
              <a:gd name="adj1" fmla="val 49997"/>
            </a:avLst>
          </a:prstGeom>
          <a:noFill/>
          <a:ln w="9525" cap="flat" cmpd="sng">
            <a:solidFill>
              <a:schemeClr val="dk2"/>
            </a:solidFill>
            <a:prstDash val="solid"/>
            <a:round/>
            <a:headEnd type="none" w="med" len="med"/>
            <a:tailEnd type="none" w="med" len="med"/>
          </a:ln>
        </p:spPr>
      </p:cxnSp>
      <p:cxnSp>
        <p:nvCxnSpPr>
          <p:cNvPr id="590" name="Google Shape;590;p64"/>
          <p:cNvCxnSpPr>
            <a:endCxn id="581" idx="0"/>
          </p:cNvCxnSpPr>
          <p:nvPr/>
        </p:nvCxnSpPr>
        <p:spPr>
          <a:xfrm rot="5400000">
            <a:off x="4242938" y="1881375"/>
            <a:ext cx="914400" cy="163800"/>
          </a:xfrm>
          <a:prstGeom prst="curved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83"/>
                                        </p:tgtEl>
                                        <p:attrNameLst>
                                          <p:attrName>style.visibility</p:attrName>
                                        </p:attrNameLst>
                                      </p:cBhvr>
                                      <p:to>
                                        <p:strVal val="visible"/>
                                      </p:to>
                                    </p:set>
                                    <p:anim calcmode="lin" valueType="num">
                                      <p:cBhvr additive="base">
                                        <p:cTn id="7" dur="3000"/>
                                        <p:tgtEl>
                                          <p:spTgt spid="583"/>
                                        </p:tgtEl>
                                        <p:attrNameLst>
                                          <p:attrName>ppt_w</p:attrName>
                                        </p:attrNameLst>
                                      </p:cBhvr>
                                      <p:tavLst>
                                        <p:tav tm="0">
                                          <p:val>
                                            <p:strVal val="0"/>
                                          </p:val>
                                        </p:tav>
                                        <p:tav tm="100000">
                                          <p:val>
                                            <p:strVal val="#ppt_w"/>
                                          </p:val>
                                        </p:tav>
                                      </p:tavLst>
                                    </p:anim>
                                    <p:anim calcmode="lin" valueType="num">
                                      <p:cBhvr additive="base">
                                        <p:cTn id="8" dur="3000"/>
                                        <p:tgtEl>
                                          <p:spTgt spid="583"/>
                                        </p:tgtEl>
                                        <p:attrNameLst>
                                          <p:attrName>ppt_h</p:attrName>
                                        </p:attrNameLst>
                                      </p:cBhvr>
                                      <p:tavLst>
                                        <p:tav tm="0">
                                          <p:val>
                                            <p:strVal val="0"/>
                                          </p:val>
                                        </p:tav>
                                        <p:tav tm="100000">
                                          <p:val>
                                            <p:strVal val="#ppt_h"/>
                                          </p:val>
                                        </p:tav>
                                      </p:tavLst>
                                    </p:anim>
                                  </p:childTnLst>
                                </p:cTn>
                              </p:par>
                              <p:par>
                                <p:cTn id="9" presetID="1" presetClass="entr" presetSubtype="0" fill="hold" nodeType="withEffect">
                                  <p:stCondLst>
                                    <p:cond delay="0"/>
                                  </p:stCondLst>
                                  <p:childTnLst>
                                    <p:set>
                                      <p:cBhvr>
                                        <p:cTn id="10" dur="1" fill="hold">
                                          <p:stCondLst>
                                            <p:cond delay="0"/>
                                          </p:stCondLst>
                                        </p:cTn>
                                        <p:tgtEl>
                                          <p:spTgt spid="583"/>
                                        </p:tgtEl>
                                        <p:attrNameLst>
                                          <p:attrName>style.visibility</p:attrName>
                                        </p:attrNameLst>
                                      </p:cBhvr>
                                      <p:to>
                                        <p:strVal val="visible"/>
                                      </p:to>
                                    </p:set>
                                  </p:childTnLst>
                                </p:cTn>
                              </p:par>
                              <p:par>
                                <p:cTn id="11" presetID="8" presetClass="emph" presetSubtype="0" fill="hold" nodeType="withEffect">
                                  <p:stCondLst>
                                    <p:cond delay="0"/>
                                  </p:stCondLst>
                                  <p:childTnLst>
                                    <p:animRot by="-21600000">
                                      <p:cBhvr>
                                        <p:cTn id="12" dur="3000" fill="hold"/>
                                        <p:tgtEl>
                                          <p:spTgt spid="580"/>
                                        </p:tgtEl>
                                        <p:attrNameLst>
                                          <p:attrName>r</p:attrName>
                                        </p:attrNameLst>
                                      </p:cBhvr>
                                    </p:animRot>
                                  </p:childTnLst>
                                </p:cTn>
                              </p:par>
                              <p:par>
                                <p:cTn id="13" presetID="8" presetClass="emph" presetSubtype="0" fill="hold" nodeType="withEffect">
                                  <p:stCondLst>
                                    <p:cond delay="0"/>
                                  </p:stCondLst>
                                  <p:childTnLst>
                                    <p:animRot by="-21600000">
                                      <p:cBhvr>
                                        <p:cTn id="14" dur="3000" fill="hold"/>
                                        <p:tgtEl>
                                          <p:spTgt spid="581"/>
                                        </p:tgtEl>
                                        <p:attrNameLst>
                                          <p:attrName>r</p:attrName>
                                        </p:attrNameLst>
                                      </p:cBhvr>
                                    </p:animRot>
                                  </p:childTnLst>
                                </p:cTn>
                              </p:par>
                              <p:par>
                                <p:cTn id="15" presetID="8" presetClass="emph" presetSubtype="0" fill="hold" nodeType="withEffect">
                                  <p:stCondLst>
                                    <p:cond delay="0"/>
                                  </p:stCondLst>
                                  <p:childTnLst>
                                    <p:animRot by="-21600000">
                                      <p:cBhvr>
                                        <p:cTn id="16" dur="3300" fill="hold"/>
                                        <p:tgtEl>
                                          <p:spTgt spid="582"/>
                                        </p:tgtEl>
                                        <p:attrNameLst>
                                          <p:attrName>r</p:attrName>
                                        </p:attrNameLst>
                                      </p:cBhvr>
                                    </p:animRot>
                                  </p:childTnLst>
                                </p:cTn>
                              </p:par>
                              <p:par>
                                <p:cTn id="17" presetID="2" presetClass="entr" presetSubtype="1" fill="hold" nodeType="withEffect">
                                  <p:stCondLst>
                                    <p:cond delay="0"/>
                                  </p:stCondLst>
                                  <p:childTnLst>
                                    <p:set>
                                      <p:cBhvr>
                                        <p:cTn id="18" dur="1" fill="hold">
                                          <p:stCondLst>
                                            <p:cond delay="0"/>
                                          </p:stCondLst>
                                        </p:cTn>
                                        <p:tgtEl>
                                          <p:spTgt spid="584"/>
                                        </p:tgtEl>
                                        <p:attrNameLst>
                                          <p:attrName>style.visibility</p:attrName>
                                        </p:attrNameLst>
                                      </p:cBhvr>
                                      <p:to>
                                        <p:strVal val="visible"/>
                                      </p:to>
                                    </p:set>
                                    <p:anim calcmode="lin" valueType="num">
                                      <p:cBhvr additive="base">
                                        <p:cTn id="19" dur="2000"/>
                                        <p:tgtEl>
                                          <p:spTgt spid="5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5"/>
          <p:cNvSpPr txBox="1">
            <a:spLocks noGrp="1"/>
          </p:cNvSpPr>
          <p:nvPr>
            <p:ph type="body" idx="1"/>
          </p:nvPr>
        </p:nvSpPr>
        <p:spPr>
          <a:xfrm>
            <a:off x="623400" y="1727100"/>
            <a:ext cx="8520600" cy="34164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SzPts val="2323"/>
              <a:buNone/>
            </a:pPr>
            <a:endParaRPr/>
          </a:p>
          <a:p>
            <a:pPr marL="0" lvl="0" indent="0" algn="l" rtl="0">
              <a:lnSpc>
                <a:spcPct val="115000"/>
              </a:lnSpc>
              <a:spcBef>
                <a:spcPts val="1200"/>
              </a:spcBef>
              <a:spcAft>
                <a:spcPts val="0"/>
              </a:spcAft>
              <a:buSzPts val="2323"/>
              <a:buNone/>
            </a:pPr>
            <a:endParaRPr/>
          </a:p>
          <a:p>
            <a:pPr marL="0" lvl="0" indent="0" algn="l" rtl="0">
              <a:lnSpc>
                <a:spcPct val="115000"/>
              </a:lnSpc>
              <a:spcBef>
                <a:spcPts val="1200"/>
              </a:spcBef>
              <a:spcAft>
                <a:spcPts val="0"/>
              </a:spcAft>
              <a:buSzPts val="2323"/>
              <a:buNone/>
            </a:pPr>
            <a:endParaRPr/>
          </a:p>
          <a:p>
            <a:pPr marL="0" lvl="0" indent="0" algn="l" rtl="0">
              <a:lnSpc>
                <a:spcPct val="115000"/>
              </a:lnSpc>
              <a:spcBef>
                <a:spcPts val="1200"/>
              </a:spcBef>
              <a:spcAft>
                <a:spcPts val="0"/>
              </a:spcAft>
              <a:buSzPts val="2323"/>
              <a:buNone/>
            </a:pPr>
            <a:endParaRPr/>
          </a:p>
          <a:p>
            <a:pPr marL="0" lvl="0" indent="0" algn="l" rtl="0">
              <a:lnSpc>
                <a:spcPct val="115000"/>
              </a:lnSpc>
              <a:spcBef>
                <a:spcPts val="1200"/>
              </a:spcBef>
              <a:spcAft>
                <a:spcPts val="0"/>
              </a:spcAft>
              <a:buSzPts val="2323"/>
              <a:buNone/>
            </a:pPr>
            <a:endParaRPr/>
          </a:p>
          <a:p>
            <a:pPr marL="0" lvl="0" indent="0" algn="l" rtl="0">
              <a:lnSpc>
                <a:spcPct val="115000"/>
              </a:lnSpc>
              <a:spcBef>
                <a:spcPts val="1200"/>
              </a:spcBef>
              <a:spcAft>
                <a:spcPts val="0"/>
              </a:spcAft>
              <a:buSzPts val="2323"/>
              <a:buNone/>
            </a:pPr>
            <a:endParaRPr/>
          </a:p>
          <a:p>
            <a:pPr marL="0" lvl="0" indent="0" algn="l" rtl="0">
              <a:lnSpc>
                <a:spcPct val="115000"/>
              </a:lnSpc>
              <a:spcBef>
                <a:spcPts val="1200"/>
              </a:spcBef>
              <a:spcAft>
                <a:spcPts val="0"/>
              </a:spcAft>
              <a:buSzPts val="2323"/>
              <a:buNone/>
            </a:pPr>
            <a:endParaRPr/>
          </a:p>
          <a:p>
            <a:pPr marL="0" lvl="0" indent="0" algn="l" rtl="0">
              <a:lnSpc>
                <a:spcPct val="115000"/>
              </a:lnSpc>
              <a:spcBef>
                <a:spcPts val="1200"/>
              </a:spcBef>
              <a:spcAft>
                <a:spcPts val="0"/>
              </a:spcAft>
              <a:buSzPts val="2323"/>
              <a:buNone/>
            </a:pPr>
            <a:endParaRPr/>
          </a:p>
          <a:p>
            <a:pPr marL="0" lvl="0" indent="0" algn="l" rtl="0">
              <a:lnSpc>
                <a:spcPct val="115000"/>
              </a:lnSpc>
              <a:spcBef>
                <a:spcPts val="1200"/>
              </a:spcBef>
              <a:spcAft>
                <a:spcPts val="1200"/>
              </a:spcAft>
              <a:buSzPts val="2323"/>
              <a:buNone/>
            </a:pPr>
            <a:r>
              <a:rPr lang="en"/>
              <a:t>												</a:t>
            </a:r>
            <a:r>
              <a:rPr lang="en" sz="2035" b="1"/>
              <a:t>Risc-V Architecture</a:t>
            </a:r>
            <a:endParaRPr sz="2035" b="1"/>
          </a:p>
        </p:txBody>
      </p:sp>
      <p:pic>
        <p:nvPicPr>
          <p:cNvPr id="596" name="Google Shape;596;p65"/>
          <p:cNvPicPr preferRelativeResize="0"/>
          <p:nvPr/>
        </p:nvPicPr>
        <p:blipFill>
          <a:blip r:embed="rId3">
            <a:alphaModFix/>
          </a:blip>
          <a:stretch>
            <a:fillRect/>
          </a:stretch>
        </p:blipFill>
        <p:spPr>
          <a:xfrm>
            <a:off x="1065250" y="262625"/>
            <a:ext cx="8078749" cy="4880876"/>
          </a:xfrm>
          <a:prstGeom prst="rect">
            <a:avLst/>
          </a:prstGeom>
          <a:noFill/>
          <a:ln>
            <a:noFill/>
          </a:ln>
        </p:spPr>
      </p:pic>
      <p:sp>
        <p:nvSpPr>
          <p:cNvPr id="597" name="Google Shape;597;p65"/>
          <p:cNvSpPr/>
          <p:nvPr/>
        </p:nvSpPr>
        <p:spPr>
          <a:xfrm>
            <a:off x="6185650" y="1916200"/>
            <a:ext cx="479100" cy="2042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96"/>
                                        </p:tgtEl>
                                        <p:attrNameLst>
                                          <p:attrName>style.visibility</p:attrName>
                                        </p:attrNameLst>
                                      </p:cBhvr>
                                      <p:to>
                                        <p:strVal val="visible"/>
                                      </p:to>
                                    </p:set>
                                    <p:anim calcmode="lin" valueType="num">
                                      <p:cBhvr additive="base">
                                        <p:cTn id="7" dur="2000"/>
                                        <p:tgtEl>
                                          <p:spTgt spid="596"/>
                                        </p:tgtEl>
                                        <p:attrNameLst>
                                          <p:attrName>ppt_y</p:attrName>
                                        </p:attrNameLst>
                                      </p:cBhvr>
                                      <p:tavLst>
                                        <p:tav tm="0">
                                          <p:val>
                                            <p:strVal val="#ppt_y-1"/>
                                          </p:val>
                                        </p:tav>
                                        <p:tav tm="100000">
                                          <p:val>
                                            <p:strVal val="#ppt_y"/>
                                          </p:val>
                                        </p:tav>
                                      </p:tavLst>
                                    </p:anim>
                                  </p:childTnLst>
                                </p:cTn>
                              </p:par>
                              <p:par>
                                <p:cTn id="8" presetID="23" presetClass="entr" presetSubtype="16" fill="hold" nodeType="withEffect">
                                  <p:stCondLst>
                                    <p:cond delay="0"/>
                                  </p:stCondLst>
                                  <p:childTnLst>
                                    <p:set>
                                      <p:cBhvr>
                                        <p:cTn id="9" dur="1" fill="hold">
                                          <p:stCondLst>
                                            <p:cond delay="0"/>
                                          </p:stCondLst>
                                        </p:cTn>
                                        <p:tgtEl>
                                          <p:spTgt spid="595"/>
                                        </p:tgtEl>
                                        <p:attrNameLst>
                                          <p:attrName>style.visibility</p:attrName>
                                        </p:attrNameLst>
                                      </p:cBhvr>
                                      <p:to>
                                        <p:strVal val="visible"/>
                                      </p:to>
                                    </p:set>
                                    <p:anim calcmode="lin" valueType="num">
                                      <p:cBhvr additive="base">
                                        <p:cTn id="10" dur="2000"/>
                                        <p:tgtEl>
                                          <p:spTgt spid="595"/>
                                        </p:tgtEl>
                                        <p:attrNameLst>
                                          <p:attrName>ppt_w</p:attrName>
                                        </p:attrNameLst>
                                      </p:cBhvr>
                                      <p:tavLst>
                                        <p:tav tm="0">
                                          <p:val>
                                            <p:strVal val="0"/>
                                          </p:val>
                                        </p:tav>
                                        <p:tav tm="100000">
                                          <p:val>
                                            <p:strVal val="#ppt_w"/>
                                          </p:val>
                                        </p:tav>
                                      </p:tavLst>
                                    </p:anim>
                                    <p:anim calcmode="lin" valueType="num">
                                      <p:cBhvr additive="base">
                                        <p:cTn id="11" dur="2000"/>
                                        <p:tgtEl>
                                          <p:spTgt spid="59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66"/>
          <p:cNvSpPr txBox="1">
            <a:spLocks noGrp="1"/>
          </p:cNvSpPr>
          <p:nvPr>
            <p:ph type="title"/>
          </p:nvPr>
        </p:nvSpPr>
        <p:spPr>
          <a:xfrm>
            <a:off x="1193425" y="352975"/>
            <a:ext cx="5921100" cy="647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600" b="1"/>
              <a:t>Cross Compiler Toolchain (Flow)</a:t>
            </a:r>
            <a:endParaRPr sz="2600" b="1"/>
          </a:p>
        </p:txBody>
      </p:sp>
      <p:pic>
        <p:nvPicPr>
          <p:cNvPr id="603" name="Google Shape;603;p66"/>
          <p:cNvPicPr preferRelativeResize="0"/>
          <p:nvPr/>
        </p:nvPicPr>
        <p:blipFill>
          <a:blip r:embed="rId3">
            <a:alphaModFix/>
          </a:blip>
          <a:stretch>
            <a:fillRect/>
          </a:stretch>
        </p:blipFill>
        <p:spPr>
          <a:xfrm>
            <a:off x="7520550" y="0"/>
            <a:ext cx="2102501" cy="1159800"/>
          </a:xfrm>
          <a:prstGeom prst="rect">
            <a:avLst/>
          </a:prstGeom>
          <a:noFill/>
          <a:ln>
            <a:noFill/>
          </a:ln>
        </p:spPr>
      </p:pic>
      <p:pic>
        <p:nvPicPr>
          <p:cNvPr id="604" name="Google Shape;604;p66"/>
          <p:cNvPicPr preferRelativeResize="0"/>
          <p:nvPr/>
        </p:nvPicPr>
        <p:blipFill>
          <a:blip r:embed="rId4">
            <a:alphaModFix/>
          </a:blip>
          <a:stretch>
            <a:fillRect/>
          </a:stretch>
        </p:blipFill>
        <p:spPr>
          <a:xfrm>
            <a:off x="3060325" y="1816500"/>
            <a:ext cx="2780750" cy="3327000"/>
          </a:xfrm>
          <a:prstGeom prst="rect">
            <a:avLst/>
          </a:prstGeom>
          <a:noFill/>
          <a:ln>
            <a:noFill/>
          </a:ln>
        </p:spPr>
      </p:pic>
      <p:pic>
        <p:nvPicPr>
          <p:cNvPr id="605" name="Google Shape;605;p66"/>
          <p:cNvPicPr preferRelativeResize="0"/>
          <p:nvPr/>
        </p:nvPicPr>
        <p:blipFill>
          <a:blip r:embed="rId5">
            <a:alphaModFix/>
          </a:blip>
          <a:stretch>
            <a:fillRect/>
          </a:stretch>
        </p:blipFill>
        <p:spPr>
          <a:xfrm>
            <a:off x="0" y="1816500"/>
            <a:ext cx="2656200" cy="3327000"/>
          </a:xfrm>
          <a:prstGeom prst="rect">
            <a:avLst/>
          </a:prstGeom>
          <a:noFill/>
          <a:ln>
            <a:noFill/>
          </a:ln>
        </p:spPr>
      </p:pic>
      <p:pic>
        <p:nvPicPr>
          <p:cNvPr id="606" name="Google Shape;606;p66"/>
          <p:cNvPicPr preferRelativeResize="0"/>
          <p:nvPr/>
        </p:nvPicPr>
        <p:blipFill>
          <a:blip r:embed="rId6">
            <a:alphaModFix/>
          </a:blip>
          <a:stretch>
            <a:fillRect/>
          </a:stretch>
        </p:blipFill>
        <p:spPr>
          <a:xfrm>
            <a:off x="6363250" y="1816500"/>
            <a:ext cx="2780750" cy="3327000"/>
          </a:xfrm>
          <a:prstGeom prst="rect">
            <a:avLst/>
          </a:prstGeom>
          <a:noFill/>
          <a:ln>
            <a:noFill/>
          </a:ln>
        </p:spPr>
      </p:pic>
      <p:cxnSp>
        <p:nvCxnSpPr>
          <p:cNvPr id="607" name="Google Shape;607;p66"/>
          <p:cNvCxnSpPr>
            <a:stCxn id="605" idx="3"/>
            <a:endCxn id="604" idx="1"/>
          </p:cNvCxnSpPr>
          <p:nvPr/>
        </p:nvCxnSpPr>
        <p:spPr>
          <a:xfrm>
            <a:off x="2656200" y="3480000"/>
            <a:ext cx="404100" cy="0"/>
          </a:xfrm>
          <a:prstGeom prst="straightConnector1">
            <a:avLst/>
          </a:prstGeom>
          <a:noFill/>
          <a:ln w="9525" cap="flat" cmpd="sng">
            <a:solidFill>
              <a:srgbClr val="FF0000"/>
            </a:solidFill>
            <a:prstDash val="solid"/>
            <a:round/>
            <a:headEnd type="none" w="med" len="med"/>
            <a:tailEnd type="triangle" w="med" len="med"/>
          </a:ln>
        </p:spPr>
      </p:cxnSp>
      <p:cxnSp>
        <p:nvCxnSpPr>
          <p:cNvPr id="608" name="Google Shape;608;p66"/>
          <p:cNvCxnSpPr>
            <a:stCxn id="604" idx="3"/>
            <a:endCxn id="606" idx="1"/>
          </p:cNvCxnSpPr>
          <p:nvPr/>
        </p:nvCxnSpPr>
        <p:spPr>
          <a:xfrm>
            <a:off x="5841075" y="3480000"/>
            <a:ext cx="522300" cy="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02"/>
                                        </p:tgtEl>
                                        <p:attrNameLst>
                                          <p:attrName>style.visibility</p:attrName>
                                        </p:attrNameLst>
                                      </p:cBhvr>
                                      <p:to>
                                        <p:strVal val="visible"/>
                                      </p:to>
                                    </p:set>
                                    <p:anim calcmode="lin" valueType="num">
                                      <p:cBhvr additive="base">
                                        <p:cTn id="7" dur="2000"/>
                                        <p:tgtEl>
                                          <p:spTgt spid="602"/>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605"/>
                                        </p:tgtEl>
                                        <p:attrNameLst>
                                          <p:attrName>style.visibility</p:attrName>
                                        </p:attrNameLst>
                                      </p:cBhvr>
                                      <p:to>
                                        <p:strVal val="visible"/>
                                      </p:to>
                                    </p:set>
                                    <p:anim calcmode="lin" valueType="num">
                                      <p:cBhvr additive="base">
                                        <p:cTn id="10" dur="2000"/>
                                        <p:tgtEl>
                                          <p:spTgt spid="605"/>
                                        </p:tgtEl>
                                        <p:attrNameLst>
                                          <p:attrName>ppt_x</p:attrName>
                                        </p:attrNameLst>
                                      </p:cBhvr>
                                      <p:tavLst>
                                        <p:tav tm="0">
                                          <p:val>
                                            <p:strVal val="#ppt_x-1"/>
                                          </p:val>
                                        </p:tav>
                                        <p:tav tm="100000">
                                          <p:val>
                                            <p:strVal val="#ppt_x"/>
                                          </p:val>
                                        </p:tav>
                                      </p:tavLst>
                                    </p:anim>
                                  </p:childTnLst>
                                </p:cTn>
                              </p:par>
                            </p:childTnLst>
                          </p:cTn>
                        </p:par>
                        <p:par>
                          <p:cTn id="11" fill="hold">
                            <p:stCondLst>
                              <p:cond delay="2000"/>
                            </p:stCondLst>
                            <p:childTnLst>
                              <p:par>
                                <p:cTn id="12" presetID="2" presetClass="entr" presetSubtype="8" fill="hold" nodeType="afterEffect">
                                  <p:stCondLst>
                                    <p:cond delay="0"/>
                                  </p:stCondLst>
                                  <p:childTnLst>
                                    <p:set>
                                      <p:cBhvr>
                                        <p:cTn id="13" dur="1" fill="hold">
                                          <p:stCondLst>
                                            <p:cond delay="0"/>
                                          </p:stCondLst>
                                        </p:cTn>
                                        <p:tgtEl>
                                          <p:spTgt spid="607"/>
                                        </p:tgtEl>
                                        <p:attrNameLst>
                                          <p:attrName>style.visibility</p:attrName>
                                        </p:attrNameLst>
                                      </p:cBhvr>
                                      <p:to>
                                        <p:strVal val="visible"/>
                                      </p:to>
                                    </p:set>
                                    <p:anim calcmode="lin" valueType="num">
                                      <p:cBhvr additive="base">
                                        <p:cTn id="14" dur="2000"/>
                                        <p:tgtEl>
                                          <p:spTgt spid="607"/>
                                        </p:tgtEl>
                                        <p:attrNameLst>
                                          <p:attrName>ppt_x</p:attrName>
                                        </p:attrNameLst>
                                      </p:cBhvr>
                                      <p:tavLst>
                                        <p:tav tm="0">
                                          <p:val>
                                            <p:strVal val="#ppt_x-1"/>
                                          </p:val>
                                        </p:tav>
                                        <p:tav tm="100000">
                                          <p:val>
                                            <p:strVal val="#ppt_x"/>
                                          </p:val>
                                        </p:tav>
                                      </p:tavLst>
                                    </p:anim>
                                  </p:childTnLst>
                                </p:cTn>
                              </p:par>
                            </p:childTnLst>
                          </p:cTn>
                        </p:par>
                        <p:par>
                          <p:cTn id="15" fill="hold">
                            <p:stCondLst>
                              <p:cond delay="4000"/>
                            </p:stCondLst>
                            <p:childTnLst>
                              <p:par>
                                <p:cTn id="16" presetID="2" presetClass="entr" presetSubtype="8" fill="hold" nodeType="afterEffect">
                                  <p:stCondLst>
                                    <p:cond delay="0"/>
                                  </p:stCondLst>
                                  <p:childTnLst>
                                    <p:set>
                                      <p:cBhvr>
                                        <p:cTn id="17" dur="1" fill="hold">
                                          <p:stCondLst>
                                            <p:cond delay="0"/>
                                          </p:stCondLst>
                                        </p:cTn>
                                        <p:tgtEl>
                                          <p:spTgt spid="604"/>
                                        </p:tgtEl>
                                        <p:attrNameLst>
                                          <p:attrName>style.visibility</p:attrName>
                                        </p:attrNameLst>
                                      </p:cBhvr>
                                      <p:to>
                                        <p:strVal val="visible"/>
                                      </p:to>
                                    </p:set>
                                    <p:anim calcmode="lin" valueType="num">
                                      <p:cBhvr additive="base">
                                        <p:cTn id="18" dur="2000"/>
                                        <p:tgtEl>
                                          <p:spTgt spid="604"/>
                                        </p:tgtEl>
                                        <p:attrNameLst>
                                          <p:attrName>ppt_x</p:attrName>
                                        </p:attrNameLst>
                                      </p:cBhvr>
                                      <p:tavLst>
                                        <p:tav tm="0">
                                          <p:val>
                                            <p:strVal val="#ppt_x-1"/>
                                          </p:val>
                                        </p:tav>
                                        <p:tav tm="100000">
                                          <p:val>
                                            <p:strVal val="#ppt_x"/>
                                          </p:val>
                                        </p:tav>
                                      </p:tavLst>
                                    </p:anim>
                                  </p:childTnLst>
                                </p:cTn>
                              </p:par>
                            </p:childTnLst>
                          </p:cTn>
                        </p:par>
                        <p:par>
                          <p:cTn id="19" fill="hold">
                            <p:stCondLst>
                              <p:cond delay="6000"/>
                            </p:stCondLst>
                            <p:childTnLst>
                              <p:par>
                                <p:cTn id="20" presetID="2" presetClass="entr" presetSubtype="8" fill="hold" nodeType="afterEffect">
                                  <p:stCondLst>
                                    <p:cond delay="0"/>
                                  </p:stCondLst>
                                  <p:childTnLst>
                                    <p:set>
                                      <p:cBhvr>
                                        <p:cTn id="21" dur="1" fill="hold">
                                          <p:stCondLst>
                                            <p:cond delay="0"/>
                                          </p:stCondLst>
                                        </p:cTn>
                                        <p:tgtEl>
                                          <p:spTgt spid="608"/>
                                        </p:tgtEl>
                                        <p:attrNameLst>
                                          <p:attrName>style.visibility</p:attrName>
                                        </p:attrNameLst>
                                      </p:cBhvr>
                                      <p:to>
                                        <p:strVal val="visible"/>
                                      </p:to>
                                    </p:set>
                                    <p:anim calcmode="lin" valueType="num">
                                      <p:cBhvr additive="base">
                                        <p:cTn id="22" dur="1000"/>
                                        <p:tgtEl>
                                          <p:spTgt spid="608"/>
                                        </p:tgtEl>
                                        <p:attrNameLst>
                                          <p:attrName>ppt_x</p:attrName>
                                        </p:attrNameLst>
                                      </p:cBhvr>
                                      <p:tavLst>
                                        <p:tav tm="0">
                                          <p:val>
                                            <p:strVal val="#ppt_x-1"/>
                                          </p:val>
                                        </p:tav>
                                        <p:tav tm="100000">
                                          <p:val>
                                            <p:strVal val="#ppt_x"/>
                                          </p:val>
                                        </p:tav>
                                      </p:tavLst>
                                    </p:anim>
                                  </p:childTnLst>
                                </p:cTn>
                              </p:par>
                            </p:childTnLst>
                          </p:cTn>
                        </p:par>
                        <p:par>
                          <p:cTn id="23" fill="hold">
                            <p:stCondLst>
                              <p:cond delay="7000"/>
                            </p:stCondLst>
                            <p:childTnLst>
                              <p:par>
                                <p:cTn id="24" presetID="2" presetClass="entr" presetSubtype="8" fill="hold" nodeType="afterEffect">
                                  <p:stCondLst>
                                    <p:cond delay="0"/>
                                  </p:stCondLst>
                                  <p:childTnLst>
                                    <p:set>
                                      <p:cBhvr>
                                        <p:cTn id="25" dur="1" fill="hold">
                                          <p:stCondLst>
                                            <p:cond delay="0"/>
                                          </p:stCondLst>
                                        </p:cTn>
                                        <p:tgtEl>
                                          <p:spTgt spid="606"/>
                                        </p:tgtEl>
                                        <p:attrNameLst>
                                          <p:attrName>style.visibility</p:attrName>
                                        </p:attrNameLst>
                                      </p:cBhvr>
                                      <p:to>
                                        <p:strVal val="visible"/>
                                      </p:to>
                                    </p:set>
                                    <p:anim calcmode="lin" valueType="num">
                                      <p:cBhvr additive="base">
                                        <p:cTn id="26" dur="2000"/>
                                        <p:tgtEl>
                                          <p:spTgt spid="6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67"/>
          <p:cNvSpPr txBox="1">
            <a:spLocks noGrp="1"/>
          </p:cNvSpPr>
          <p:nvPr>
            <p:ph type="title"/>
          </p:nvPr>
        </p:nvSpPr>
        <p:spPr>
          <a:xfrm>
            <a:off x="1084175" y="42000"/>
            <a:ext cx="66270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b="1"/>
              <a:t>Vector Processing in HPC</a:t>
            </a:r>
            <a:endParaRPr sz="3200" b="1"/>
          </a:p>
        </p:txBody>
      </p:sp>
      <p:pic>
        <p:nvPicPr>
          <p:cNvPr id="614" name="Google Shape;614;p67"/>
          <p:cNvPicPr preferRelativeResize="0"/>
          <p:nvPr/>
        </p:nvPicPr>
        <p:blipFill>
          <a:blip r:embed="rId3">
            <a:alphaModFix/>
          </a:blip>
          <a:stretch>
            <a:fillRect/>
          </a:stretch>
        </p:blipFill>
        <p:spPr>
          <a:xfrm>
            <a:off x="7328292" y="42000"/>
            <a:ext cx="2294757" cy="1265850"/>
          </a:xfrm>
          <a:prstGeom prst="rect">
            <a:avLst/>
          </a:prstGeom>
          <a:noFill/>
          <a:ln>
            <a:noFill/>
          </a:ln>
        </p:spPr>
      </p:pic>
      <p:pic>
        <p:nvPicPr>
          <p:cNvPr id="615" name="Google Shape;615;p67"/>
          <p:cNvPicPr preferRelativeResize="0"/>
          <p:nvPr/>
        </p:nvPicPr>
        <p:blipFill>
          <a:blip r:embed="rId4">
            <a:alphaModFix/>
          </a:blip>
          <a:stretch>
            <a:fillRect/>
          </a:stretch>
        </p:blipFill>
        <p:spPr>
          <a:xfrm>
            <a:off x="0" y="4015625"/>
            <a:ext cx="4067725" cy="1166850"/>
          </a:xfrm>
          <a:prstGeom prst="rect">
            <a:avLst/>
          </a:prstGeom>
          <a:noFill/>
          <a:ln>
            <a:noFill/>
          </a:ln>
        </p:spPr>
      </p:pic>
      <p:pic>
        <p:nvPicPr>
          <p:cNvPr id="616" name="Google Shape;616;p67"/>
          <p:cNvPicPr preferRelativeResize="0"/>
          <p:nvPr/>
        </p:nvPicPr>
        <p:blipFill>
          <a:blip r:embed="rId5">
            <a:alphaModFix/>
          </a:blip>
          <a:stretch>
            <a:fillRect/>
          </a:stretch>
        </p:blipFill>
        <p:spPr>
          <a:xfrm>
            <a:off x="0" y="1504950"/>
            <a:ext cx="4067725" cy="1066800"/>
          </a:xfrm>
          <a:prstGeom prst="rect">
            <a:avLst/>
          </a:prstGeom>
          <a:noFill/>
          <a:ln>
            <a:noFill/>
          </a:ln>
        </p:spPr>
      </p:pic>
      <p:pic>
        <p:nvPicPr>
          <p:cNvPr id="617" name="Google Shape;617;p67"/>
          <p:cNvPicPr preferRelativeResize="0"/>
          <p:nvPr/>
        </p:nvPicPr>
        <p:blipFill>
          <a:blip r:embed="rId6">
            <a:alphaModFix/>
          </a:blip>
          <a:stretch>
            <a:fillRect/>
          </a:stretch>
        </p:blipFill>
        <p:spPr>
          <a:xfrm>
            <a:off x="5136050" y="1443875"/>
            <a:ext cx="4007950" cy="3699625"/>
          </a:xfrm>
          <a:prstGeom prst="rect">
            <a:avLst/>
          </a:prstGeom>
          <a:noFill/>
          <a:ln>
            <a:noFill/>
          </a:ln>
        </p:spPr>
      </p:pic>
      <p:cxnSp>
        <p:nvCxnSpPr>
          <p:cNvPr id="618" name="Google Shape;618;p67"/>
          <p:cNvCxnSpPr>
            <a:endCxn id="615" idx="3"/>
          </p:cNvCxnSpPr>
          <p:nvPr/>
        </p:nvCxnSpPr>
        <p:spPr>
          <a:xfrm flipH="1">
            <a:off x="4067725" y="3286250"/>
            <a:ext cx="1084200" cy="1312800"/>
          </a:xfrm>
          <a:prstGeom prst="straightConnector1">
            <a:avLst/>
          </a:prstGeom>
          <a:noFill/>
          <a:ln w="9525" cap="flat" cmpd="sng">
            <a:solidFill>
              <a:srgbClr val="FF0000"/>
            </a:solidFill>
            <a:prstDash val="solid"/>
            <a:round/>
            <a:headEnd type="none" w="med" len="med"/>
            <a:tailEnd type="triangle" w="med" len="med"/>
          </a:ln>
        </p:spPr>
      </p:cxnSp>
      <p:cxnSp>
        <p:nvCxnSpPr>
          <p:cNvPr id="619" name="Google Shape;619;p67"/>
          <p:cNvCxnSpPr>
            <a:endCxn id="617" idx="1"/>
          </p:cNvCxnSpPr>
          <p:nvPr/>
        </p:nvCxnSpPr>
        <p:spPr>
          <a:xfrm>
            <a:off x="4067750" y="2050788"/>
            <a:ext cx="1068300" cy="12429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13"/>
                                        </p:tgtEl>
                                        <p:attrNameLst>
                                          <p:attrName>style.visibility</p:attrName>
                                        </p:attrNameLst>
                                      </p:cBhvr>
                                      <p:to>
                                        <p:strVal val="visible"/>
                                      </p:to>
                                    </p:set>
                                    <p:anim calcmode="lin" valueType="num">
                                      <p:cBhvr additive="base">
                                        <p:cTn id="7" dur="2000"/>
                                        <p:tgtEl>
                                          <p:spTgt spid="613"/>
                                        </p:tgtEl>
                                        <p:attrNameLst>
                                          <p:attrName>ppt_y</p:attrName>
                                        </p:attrNameLst>
                                      </p:cBhvr>
                                      <p:tavLst>
                                        <p:tav tm="0">
                                          <p:val>
                                            <p:strVal val="#ppt_y-1"/>
                                          </p:val>
                                        </p:tav>
                                        <p:tav tm="100000">
                                          <p:val>
                                            <p:strVal val="#ppt_y"/>
                                          </p:val>
                                        </p:tav>
                                      </p:tavLst>
                                    </p:anim>
                                  </p:childTnLst>
                                </p:cTn>
                              </p:par>
                            </p:childTnLst>
                          </p:cTn>
                        </p:par>
                        <p:par>
                          <p:cTn id="8" fill="hold">
                            <p:stCondLst>
                              <p:cond delay="2000"/>
                            </p:stCondLst>
                            <p:childTnLst>
                              <p:par>
                                <p:cTn id="9" presetID="2" presetClass="entr" presetSubtype="8" fill="hold" nodeType="afterEffect">
                                  <p:stCondLst>
                                    <p:cond delay="0"/>
                                  </p:stCondLst>
                                  <p:childTnLst>
                                    <p:set>
                                      <p:cBhvr>
                                        <p:cTn id="10" dur="1" fill="hold">
                                          <p:stCondLst>
                                            <p:cond delay="0"/>
                                          </p:stCondLst>
                                        </p:cTn>
                                        <p:tgtEl>
                                          <p:spTgt spid="616"/>
                                        </p:tgtEl>
                                        <p:attrNameLst>
                                          <p:attrName>style.visibility</p:attrName>
                                        </p:attrNameLst>
                                      </p:cBhvr>
                                      <p:to>
                                        <p:strVal val="visible"/>
                                      </p:to>
                                    </p:set>
                                    <p:anim calcmode="lin" valueType="num">
                                      <p:cBhvr additive="base">
                                        <p:cTn id="11" dur="2000"/>
                                        <p:tgtEl>
                                          <p:spTgt spid="616"/>
                                        </p:tgtEl>
                                        <p:attrNameLst>
                                          <p:attrName>ppt_x</p:attrName>
                                        </p:attrNameLst>
                                      </p:cBhvr>
                                      <p:tavLst>
                                        <p:tav tm="0">
                                          <p:val>
                                            <p:strVal val="#ppt_x-1"/>
                                          </p:val>
                                        </p:tav>
                                        <p:tav tm="100000">
                                          <p:val>
                                            <p:strVal val="#ppt_x"/>
                                          </p:val>
                                        </p:tav>
                                      </p:tavLst>
                                    </p:anim>
                                  </p:childTnLst>
                                </p:cTn>
                              </p:par>
                            </p:childTnLst>
                          </p:cTn>
                        </p:par>
                        <p:par>
                          <p:cTn id="12" fill="hold">
                            <p:stCondLst>
                              <p:cond delay="4000"/>
                            </p:stCondLst>
                            <p:childTnLst>
                              <p:par>
                                <p:cTn id="13" presetID="2" presetClass="entr" presetSubtype="8" fill="hold" nodeType="afterEffect">
                                  <p:stCondLst>
                                    <p:cond delay="0"/>
                                  </p:stCondLst>
                                  <p:childTnLst>
                                    <p:set>
                                      <p:cBhvr>
                                        <p:cTn id="14" dur="1" fill="hold">
                                          <p:stCondLst>
                                            <p:cond delay="0"/>
                                          </p:stCondLst>
                                        </p:cTn>
                                        <p:tgtEl>
                                          <p:spTgt spid="619"/>
                                        </p:tgtEl>
                                        <p:attrNameLst>
                                          <p:attrName>style.visibility</p:attrName>
                                        </p:attrNameLst>
                                      </p:cBhvr>
                                      <p:to>
                                        <p:strVal val="visible"/>
                                      </p:to>
                                    </p:set>
                                    <p:anim calcmode="lin" valueType="num">
                                      <p:cBhvr additive="base">
                                        <p:cTn id="15" dur="2000"/>
                                        <p:tgtEl>
                                          <p:spTgt spid="619"/>
                                        </p:tgtEl>
                                        <p:attrNameLst>
                                          <p:attrName>ppt_x</p:attrName>
                                        </p:attrNameLst>
                                      </p:cBhvr>
                                      <p:tavLst>
                                        <p:tav tm="0">
                                          <p:val>
                                            <p:strVal val="#ppt_x-1"/>
                                          </p:val>
                                        </p:tav>
                                        <p:tav tm="100000">
                                          <p:val>
                                            <p:strVal val="#ppt_x"/>
                                          </p:val>
                                        </p:tav>
                                      </p:tavLst>
                                    </p:anim>
                                  </p:childTnLst>
                                </p:cTn>
                              </p:par>
                            </p:childTnLst>
                          </p:cTn>
                        </p:par>
                        <p:par>
                          <p:cTn id="16" fill="hold">
                            <p:stCondLst>
                              <p:cond delay="6000"/>
                            </p:stCondLst>
                            <p:childTnLst>
                              <p:par>
                                <p:cTn id="17" presetID="2" presetClass="entr" presetSubtype="1" fill="hold" nodeType="afterEffect">
                                  <p:stCondLst>
                                    <p:cond delay="0"/>
                                  </p:stCondLst>
                                  <p:childTnLst>
                                    <p:set>
                                      <p:cBhvr>
                                        <p:cTn id="18" dur="1" fill="hold">
                                          <p:stCondLst>
                                            <p:cond delay="0"/>
                                          </p:stCondLst>
                                        </p:cTn>
                                        <p:tgtEl>
                                          <p:spTgt spid="617"/>
                                        </p:tgtEl>
                                        <p:attrNameLst>
                                          <p:attrName>style.visibility</p:attrName>
                                        </p:attrNameLst>
                                      </p:cBhvr>
                                      <p:to>
                                        <p:strVal val="visible"/>
                                      </p:to>
                                    </p:set>
                                    <p:anim calcmode="lin" valueType="num">
                                      <p:cBhvr additive="base">
                                        <p:cTn id="19" dur="2000"/>
                                        <p:tgtEl>
                                          <p:spTgt spid="617"/>
                                        </p:tgtEl>
                                        <p:attrNameLst>
                                          <p:attrName>ppt_y</p:attrName>
                                        </p:attrNameLst>
                                      </p:cBhvr>
                                      <p:tavLst>
                                        <p:tav tm="0">
                                          <p:val>
                                            <p:strVal val="#ppt_y-1"/>
                                          </p:val>
                                        </p:tav>
                                        <p:tav tm="100000">
                                          <p:val>
                                            <p:strVal val="#ppt_y"/>
                                          </p:val>
                                        </p:tav>
                                      </p:tavLst>
                                    </p:anim>
                                  </p:childTnLst>
                                </p:cTn>
                              </p:par>
                            </p:childTnLst>
                          </p:cTn>
                        </p:par>
                        <p:par>
                          <p:cTn id="20" fill="hold">
                            <p:stCondLst>
                              <p:cond delay="8000"/>
                            </p:stCondLst>
                            <p:childTnLst>
                              <p:par>
                                <p:cTn id="21" presetID="2" presetClass="entr" presetSubtype="2" fill="hold" nodeType="afterEffect">
                                  <p:stCondLst>
                                    <p:cond delay="0"/>
                                  </p:stCondLst>
                                  <p:childTnLst>
                                    <p:set>
                                      <p:cBhvr>
                                        <p:cTn id="22" dur="1" fill="hold">
                                          <p:stCondLst>
                                            <p:cond delay="0"/>
                                          </p:stCondLst>
                                        </p:cTn>
                                        <p:tgtEl>
                                          <p:spTgt spid="618"/>
                                        </p:tgtEl>
                                        <p:attrNameLst>
                                          <p:attrName>style.visibility</p:attrName>
                                        </p:attrNameLst>
                                      </p:cBhvr>
                                      <p:to>
                                        <p:strVal val="visible"/>
                                      </p:to>
                                    </p:set>
                                    <p:anim calcmode="lin" valueType="num">
                                      <p:cBhvr additive="base">
                                        <p:cTn id="23" dur="2000"/>
                                        <p:tgtEl>
                                          <p:spTgt spid="618"/>
                                        </p:tgtEl>
                                        <p:attrNameLst>
                                          <p:attrName>ppt_x</p:attrName>
                                        </p:attrNameLst>
                                      </p:cBhvr>
                                      <p:tavLst>
                                        <p:tav tm="0">
                                          <p:val>
                                            <p:strVal val="#ppt_x+1"/>
                                          </p:val>
                                        </p:tav>
                                        <p:tav tm="100000">
                                          <p:val>
                                            <p:strVal val="#ppt_x"/>
                                          </p:val>
                                        </p:tav>
                                      </p:tavLst>
                                    </p:anim>
                                  </p:childTnLst>
                                </p:cTn>
                              </p:par>
                            </p:childTnLst>
                          </p:cTn>
                        </p:par>
                        <p:par>
                          <p:cTn id="24" fill="hold">
                            <p:stCondLst>
                              <p:cond delay="10000"/>
                            </p:stCondLst>
                            <p:childTnLst>
                              <p:par>
                                <p:cTn id="25" presetID="2" presetClass="entr" presetSubtype="2" fill="hold" nodeType="afterEffect">
                                  <p:stCondLst>
                                    <p:cond delay="0"/>
                                  </p:stCondLst>
                                  <p:childTnLst>
                                    <p:set>
                                      <p:cBhvr>
                                        <p:cTn id="26" dur="1" fill="hold">
                                          <p:stCondLst>
                                            <p:cond delay="0"/>
                                          </p:stCondLst>
                                        </p:cTn>
                                        <p:tgtEl>
                                          <p:spTgt spid="615"/>
                                        </p:tgtEl>
                                        <p:attrNameLst>
                                          <p:attrName>style.visibility</p:attrName>
                                        </p:attrNameLst>
                                      </p:cBhvr>
                                      <p:to>
                                        <p:strVal val="visible"/>
                                      </p:to>
                                    </p:set>
                                    <p:anim calcmode="lin" valueType="num">
                                      <p:cBhvr additive="base">
                                        <p:cTn id="27" dur="2000"/>
                                        <p:tgtEl>
                                          <p:spTgt spid="6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68"/>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625" name="Google Shape;625;p68"/>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626" name="Google Shape;626;p68"/>
          <p:cNvPicPr preferRelativeResize="0"/>
          <p:nvPr/>
        </p:nvPicPr>
        <p:blipFill rotWithShape="1">
          <a:blip r:embed="rId3">
            <a:alphaModFix/>
          </a:blip>
          <a:srcRect t="5807" b="5797"/>
          <a:stretch/>
        </p:blipFill>
        <p:spPr>
          <a:xfrm>
            <a:off x="0" y="0"/>
            <a:ext cx="9144000" cy="5143500"/>
          </a:xfrm>
          <a:prstGeom prst="rect">
            <a:avLst/>
          </a:prstGeom>
          <a:noFill/>
          <a:ln>
            <a:noFill/>
          </a:ln>
        </p:spPr>
      </p:pic>
      <p:sp>
        <p:nvSpPr>
          <p:cNvPr id="627" name="Google Shape;627;p68"/>
          <p:cNvSpPr/>
          <p:nvPr/>
        </p:nvSpPr>
        <p:spPr>
          <a:xfrm>
            <a:off x="4260600" y="3015175"/>
            <a:ext cx="622800" cy="2460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highlight>
                <a:srgbClr val="FF9900"/>
              </a:highlight>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26"/>
                                        </p:tgtEl>
                                        <p:attrNameLst>
                                          <p:attrName>style.visibility</p:attrName>
                                        </p:attrNameLst>
                                      </p:cBhvr>
                                      <p:to>
                                        <p:strVal val="visible"/>
                                      </p:to>
                                    </p:set>
                                    <p:anim calcmode="lin" valueType="num">
                                      <p:cBhvr additive="base">
                                        <p:cTn id="7" dur="1000"/>
                                        <p:tgtEl>
                                          <p:spTgt spid="626"/>
                                        </p:tgtEl>
                                        <p:attrNameLst>
                                          <p:attrName>ppt_w</p:attrName>
                                        </p:attrNameLst>
                                      </p:cBhvr>
                                      <p:tavLst>
                                        <p:tav tm="0">
                                          <p:val>
                                            <p:strVal val="0"/>
                                          </p:val>
                                        </p:tav>
                                        <p:tav tm="100000">
                                          <p:val>
                                            <p:strVal val="#ppt_w"/>
                                          </p:val>
                                        </p:tav>
                                      </p:tavLst>
                                    </p:anim>
                                    <p:anim calcmode="lin" valueType="num">
                                      <p:cBhvr additive="base">
                                        <p:cTn id="8" dur="1000"/>
                                        <p:tgtEl>
                                          <p:spTgt spid="626"/>
                                        </p:tgtEl>
                                        <p:attrNameLst>
                                          <p:attrName>ppt_h</p:attrName>
                                        </p:attrNameLst>
                                      </p:cBhvr>
                                      <p:tavLst>
                                        <p:tav tm="0">
                                          <p:val>
                                            <p:strVal val="0"/>
                                          </p:val>
                                        </p:tav>
                                        <p:tav tm="100000">
                                          <p:val>
                                            <p:strVal val="#ppt_h"/>
                                          </p:val>
                                        </p:tav>
                                      </p:tavLst>
                                    </p:anim>
                                  </p:childTnLst>
                                </p:cTn>
                              </p:par>
                              <p:par>
                                <p:cTn id="9" presetID="2" presetClass="entr" presetSubtype="8" fill="hold" nodeType="withEffect">
                                  <p:stCondLst>
                                    <p:cond delay="0"/>
                                  </p:stCondLst>
                                  <p:childTnLst>
                                    <p:set>
                                      <p:cBhvr>
                                        <p:cTn id="10" dur="1" fill="hold">
                                          <p:stCondLst>
                                            <p:cond delay="0"/>
                                          </p:stCondLst>
                                        </p:cTn>
                                        <p:tgtEl>
                                          <p:spTgt spid="627"/>
                                        </p:tgtEl>
                                        <p:attrNameLst>
                                          <p:attrName>style.visibility</p:attrName>
                                        </p:attrNameLst>
                                      </p:cBhvr>
                                      <p:to>
                                        <p:strVal val="visible"/>
                                      </p:to>
                                    </p:set>
                                    <p:anim calcmode="lin" valueType="num">
                                      <p:cBhvr additive="base">
                                        <p:cTn id="11" dur="1000"/>
                                        <p:tgtEl>
                                          <p:spTgt spid="6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1104</Words>
  <Application>Microsoft Office PowerPoint</Application>
  <PresentationFormat>On-screen Show (16:9)</PresentationFormat>
  <Paragraphs>168</Paragraphs>
  <Slides>49</Slides>
  <Notes>49</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49</vt:i4>
      </vt:variant>
    </vt:vector>
  </HeadingPairs>
  <TitlesOfParts>
    <vt:vector size="58" baseType="lpstr">
      <vt:lpstr>Noto Sans Symbols</vt:lpstr>
      <vt:lpstr>Montserrat</vt:lpstr>
      <vt:lpstr>Arial</vt:lpstr>
      <vt:lpstr>Lato</vt:lpstr>
      <vt:lpstr>Century Gothic</vt:lpstr>
      <vt:lpstr>Focus</vt:lpstr>
      <vt:lpstr>Focus</vt:lpstr>
      <vt:lpstr>Vapor Trail</vt:lpstr>
      <vt:lpstr>Wisp</vt:lpstr>
      <vt:lpstr>  RISC-V &amp; HPC</vt:lpstr>
      <vt:lpstr>Instruction Set Architecture</vt:lpstr>
      <vt:lpstr>Why RISC-V ?</vt:lpstr>
      <vt:lpstr>ARM vs RISC V : ISA Comparison</vt:lpstr>
      <vt:lpstr>PowerPoint Presentation</vt:lpstr>
      <vt:lpstr>PowerPoint Presentation</vt:lpstr>
      <vt:lpstr>Cross Compiler Toolchain (Flow)</vt:lpstr>
      <vt:lpstr>Vector Processing in HPC</vt:lpstr>
      <vt:lpstr>PowerPoint Presentation</vt:lpstr>
      <vt:lpstr>THEJAS32 SoC</vt:lpstr>
      <vt:lpstr>SIMD :  Single instruction Multiple Data</vt:lpstr>
      <vt:lpstr>Vector Processing </vt:lpstr>
      <vt:lpstr>PowerPoint Presentation</vt:lpstr>
      <vt:lpstr>RISC-V   V/S  RISC-V V</vt:lpstr>
      <vt:lpstr>PowerPoint Presentation</vt:lpstr>
      <vt:lpstr>RISC-V EXTENSIONS</vt:lpstr>
      <vt:lpstr>INTRODUCTION</vt:lpstr>
      <vt:lpstr>OVERVIEW OF ITS FEATURES AND CAPABILITIES</vt:lpstr>
      <vt:lpstr>RISC-V RV64GV TOOLCHAIN</vt:lpstr>
      <vt:lpstr>RISC-V VECTOR INSTRUCTION</vt:lpstr>
      <vt:lpstr>RISC-V SCALAR INSTRUCTION</vt:lpstr>
      <vt:lpstr>RISC-V MAKEFILE INSTRUCTION</vt:lpstr>
      <vt:lpstr>EXPLORING RISC-V VECTOR EXTENSION WITH QEMU</vt:lpstr>
      <vt:lpstr>X_86 ARCHITECTURE</vt:lpstr>
      <vt:lpstr>EXPLORING VECTOR EXTENSION WITH X_86 ARCHITECTURE </vt:lpstr>
      <vt:lpstr>CHALLENGES AND LIMITATIONS</vt:lpstr>
      <vt:lpstr>AREAS FOR IMPROVEMENT AND ONGOING RESEARCH</vt:lpstr>
      <vt:lpstr>DIY LINUX – What?</vt:lpstr>
      <vt:lpstr>DIY LINUX – Why?</vt:lpstr>
      <vt:lpstr>DIY LINUX – Where? – RVV (RISC-V Vector)</vt:lpstr>
      <vt:lpstr>DIY LINUX – How?</vt:lpstr>
      <vt:lpstr>DIY LINUX – How?</vt:lpstr>
      <vt:lpstr>DIY LINUX – How?</vt:lpstr>
      <vt:lpstr>DIY LINUX – How?</vt:lpstr>
      <vt:lpstr>DIY LINUX – How?</vt:lpstr>
      <vt:lpstr>DIY LINUX – How? –  Toolchain</vt:lpstr>
      <vt:lpstr>DIY LINUX – How? – </vt:lpstr>
      <vt:lpstr>DIY LINUX – How? – </vt:lpstr>
      <vt:lpstr>DIY LINUX – How? – </vt:lpstr>
      <vt:lpstr>DIY LINUX – How? – </vt:lpstr>
      <vt:lpstr>DIY LINUX – How? – </vt:lpstr>
      <vt:lpstr>DIY LINUX – How?</vt:lpstr>
      <vt:lpstr>DIY LINUX – How?</vt:lpstr>
      <vt:lpstr>DIY LINUX – How?</vt:lpstr>
      <vt:lpstr>DIY LINUX – How?</vt:lpstr>
      <vt:lpstr>DIY LINUX – How?</vt:lpstr>
      <vt:lpstr>DIY LINUX – How?</vt:lpstr>
      <vt:lpstr>DIY LINUX – How?</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RISC-V &amp; HPC</dc:title>
  <cp:lastModifiedBy>Microsoft account</cp:lastModifiedBy>
  <cp:revision>1</cp:revision>
  <dcterms:modified xsi:type="dcterms:W3CDTF">2024-03-03T12:41:04Z</dcterms:modified>
</cp:coreProperties>
</file>